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7" r:id="rId5"/>
    <p:sldMasterId id="2147483685" r:id="rId6"/>
  </p:sldMasterIdLst>
  <p:notesMasterIdLst>
    <p:notesMasterId r:id="rId13"/>
  </p:notesMasterIdLst>
  <p:handoutMasterIdLst>
    <p:handoutMasterId r:id="rId14"/>
  </p:handoutMasterIdLst>
  <p:sldIdLst>
    <p:sldId id="281" r:id="rId7"/>
    <p:sldId id="261" r:id="rId8"/>
    <p:sldId id="2145707323" r:id="rId9"/>
    <p:sldId id="279" r:id="rId10"/>
    <p:sldId id="2145707321" r:id="rId11"/>
    <p:sldId id="214570732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er Kling" initials="AK" lastIdx="1" clrIdx="0">
    <p:extLst>
      <p:ext uri="{19B8F6BF-5375-455C-9EA6-DF929625EA0E}">
        <p15:presenceInfo xmlns:p15="http://schemas.microsoft.com/office/powerpoint/2012/main" userId="ca93eeed2a2e5ca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CF00"/>
    <a:srgbClr val="255E91"/>
    <a:srgbClr val="636363"/>
    <a:srgbClr val="26447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4B2E97-3342-4261-A422-FCD3222D99D6}" v="4" dt="2025-06-11T07:34:55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2"/>
  </p:normalViewPr>
  <p:slideViewPr>
    <p:cSldViewPr snapToGrid="0">
      <p:cViewPr varScale="1">
        <p:scale>
          <a:sx n="59" d="100"/>
          <a:sy n="59" d="100"/>
        </p:scale>
        <p:origin x="14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hdana Rambouskova" userId="72991685f00fc69d" providerId="LiveId" clId="{184B2E97-3342-4261-A422-FCD3222D99D6}"/>
    <pc:docChg chg="undo custSel modSld modMainMaster modNotesMaster">
      <pc:chgData name="Bohdana Rambouskova" userId="72991685f00fc69d" providerId="LiveId" clId="{184B2E97-3342-4261-A422-FCD3222D99D6}" dt="2025-06-11T07:34:55.787" v="7"/>
      <pc:docMkLst>
        <pc:docMk/>
      </pc:docMkLst>
      <pc:sldChg chg="modSp">
        <pc:chgData name="Bohdana Rambouskova" userId="72991685f00fc69d" providerId="LiveId" clId="{184B2E97-3342-4261-A422-FCD3222D99D6}" dt="2025-06-11T07:34:55.787" v="7"/>
        <pc:sldMkLst>
          <pc:docMk/>
          <pc:sldMk cId="1921203301" sldId="261"/>
        </pc:sld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1921203301" sldId="261"/>
            <ac:spMk id="7" creationId="{86191F5B-5D01-C498-8664-57089F287190}"/>
          </ac:spMkLst>
        </pc:spChg>
        <pc:picChg chg="mod">
          <ac:chgData name="Bohdana Rambouskova" userId="72991685f00fc69d" providerId="LiveId" clId="{184B2E97-3342-4261-A422-FCD3222D99D6}" dt="2025-06-11T07:34:55.787" v="7"/>
          <ac:picMkLst>
            <pc:docMk/>
            <pc:sldMk cId="1921203301" sldId="261"/>
            <ac:picMk id="2" creationId="{438C12C4-3DB9-CBD1-B785-50AEA9F04A4E}"/>
          </ac:picMkLst>
        </pc:picChg>
      </pc:sldChg>
      <pc:sldChg chg="modSp mod modNotes">
        <pc:chgData name="Bohdana Rambouskova" userId="72991685f00fc69d" providerId="LiveId" clId="{184B2E97-3342-4261-A422-FCD3222D99D6}" dt="2025-06-11T07:34:55.787" v="7"/>
        <pc:sldMkLst>
          <pc:docMk/>
          <pc:sldMk cId="1396271867" sldId="279"/>
        </pc:sld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1396271867" sldId="279"/>
            <ac:spMk id="286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1396271867" sldId="279"/>
            <ac:spMk id="287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1396271867" sldId="279"/>
            <ac:spMk id="288" creationId="{00000000-0000-0000-0000-000000000000}"/>
          </ac:spMkLst>
        </pc:spChg>
      </pc:sldChg>
      <pc:sldChg chg="modSp">
        <pc:chgData name="Bohdana Rambouskova" userId="72991685f00fc69d" providerId="LiveId" clId="{184B2E97-3342-4261-A422-FCD3222D99D6}" dt="2025-06-11T07:34:55.787" v="7"/>
        <pc:sldMkLst>
          <pc:docMk/>
          <pc:sldMk cId="2841334400" sldId="281"/>
        </pc:sld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2841334400" sldId="281"/>
            <ac:spMk id="2" creationId="{003FC5C0-F4B9-4D48-8C63-3892AFF547FE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2841334400" sldId="281"/>
            <ac:spMk id="3" creationId="{CB342D9B-17E5-4DBD-95B8-613977E0CCA6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2841334400" sldId="281"/>
            <ac:spMk id="4" creationId="{963F5BD7-1724-40E3-88BB-50B4AE8EECCE}"/>
          </ac:spMkLst>
        </pc:spChg>
      </pc:sldChg>
      <pc:sldChg chg="modSp modNotes">
        <pc:chgData name="Bohdana Rambouskova" userId="72991685f00fc69d" providerId="LiveId" clId="{184B2E97-3342-4261-A422-FCD3222D99D6}" dt="2025-06-11T07:34:55.787" v="7"/>
        <pc:sldMkLst>
          <pc:docMk/>
          <pc:sldMk cId="57436466" sldId="2145707321"/>
        </pc:sld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57436466" sldId="2145707321"/>
            <ac:spMk id="122" creationId="{9CC53B3D-F7AE-7D8C-0B82-D9FCE6F31698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57436466" sldId="2145707321"/>
            <ac:spMk id="123" creationId="{34AF3805-0F6F-4CA3-A2E7-849CE32CD78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57436466" sldId="2145707321"/>
            <ac:spMk id="124" creationId="{13F386CD-22B5-D4A5-33A0-76078DEC9038}"/>
          </ac:spMkLst>
        </pc:spChg>
      </pc:sldChg>
      <pc:sldChg chg="modSp modNotes">
        <pc:chgData name="Bohdana Rambouskova" userId="72991685f00fc69d" providerId="LiveId" clId="{184B2E97-3342-4261-A422-FCD3222D99D6}" dt="2025-06-11T07:34:55.787" v="7"/>
        <pc:sldMkLst>
          <pc:docMk/>
          <pc:sldMk cId="4123267038" sldId="2145707323"/>
        </pc:sld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4123267038" sldId="2145707323"/>
            <ac:spMk id="286" creationId="{E3FBBA97-FF5D-574D-C4D7-986A30EEACAF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4123267038" sldId="2145707323"/>
            <ac:spMk id="287" creationId="{B7C7CA82-2D84-ECBB-EC43-FC278B36E5C4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4123267038" sldId="2145707323"/>
            <ac:spMk id="288" creationId="{F077187D-99AC-DFC6-362A-C7363F6C5AF6}"/>
          </ac:spMkLst>
        </pc:spChg>
      </pc:sldChg>
      <pc:sldChg chg="modSp modNotes">
        <pc:chgData name="Bohdana Rambouskova" userId="72991685f00fc69d" providerId="LiveId" clId="{184B2E97-3342-4261-A422-FCD3222D99D6}" dt="2025-06-11T07:34:55.787" v="7"/>
        <pc:sldMkLst>
          <pc:docMk/>
          <pc:sldMk cId="3348976540" sldId="2145707324"/>
        </pc:sld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3348976540" sldId="2145707324"/>
            <ac:spMk id="122" creationId="{34CF6D61-7EFE-D020-6C7B-D235176373C7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3348976540" sldId="2145707324"/>
            <ac:spMk id="123" creationId="{C90DC1E3-A14F-D83F-01C9-923D89C8B695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k cId="3348976540" sldId="2145707324"/>
            <ac:spMk id="124" creationId="{D1E45AD5-9D40-2719-7B0C-8A61C4B2482C}"/>
          </ac:spMkLst>
        </pc:spChg>
      </pc:sldChg>
      <pc:sldMasterChg chg="modSp modSldLayout">
        <pc:chgData name="Bohdana Rambouskova" userId="72991685f00fc69d" providerId="LiveId" clId="{184B2E97-3342-4261-A422-FCD3222D99D6}" dt="2025-06-11T07:34:55.787" v="7"/>
        <pc:sldMasterMkLst>
          <pc:docMk/>
          <pc:sldMasterMk cId="2991103513" sldId="2147483660"/>
        </pc:sldMaster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991103513" sldId="2147483660"/>
            <ac:spMk id="2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991103513" sldId="2147483660"/>
            <ac:spMk id="3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991103513" sldId="2147483660"/>
            <ac:spMk id="4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991103513" sldId="2147483660"/>
            <ac:spMk id="5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991103513" sldId="2147483660"/>
            <ac:spMk id="6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991103513" sldId="2147483660"/>
            <ac:spMk id="7" creationId="{B92B3911-C083-4F39-99F0-E8389C2F1005}"/>
          </ac:spMkLst>
        </pc:spChg>
        <pc:picChg chg="mod">
          <ac:chgData name="Bohdana Rambouskova" userId="72991685f00fc69d" providerId="LiveId" clId="{184B2E97-3342-4261-A422-FCD3222D99D6}" dt="2025-06-11T07:34:55.787" v="7"/>
          <ac:picMkLst>
            <pc:docMk/>
            <pc:sldMasterMk cId="2991103513" sldId="2147483660"/>
            <ac:picMk id="15" creationId="{B1A833C2-4BAA-44CF-8553-1724092FC0FF}"/>
          </ac:picMkLst>
        </pc:picChg>
        <pc:cxnChg chg="mod">
          <ac:chgData name="Bohdana Rambouskova" userId="72991685f00fc69d" providerId="LiveId" clId="{184B2E97-3342-4261-A422-FCD3222D99D6}" dt="2025-06-11T07:34:55.787" v="7"/>
          <ac:cxnSpMkLst>
            <pc:docMk/>
            <pc:sldMasterMk cId="2991103513" sldId="2147483660"/>
            <ac:cxnSpMk id="10" creationId="{597FC4B2-F7EE-4C98-AD39-F1E39190998A}"/>
          </ac:cxnSpMkLst>
        </pc:cxn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2304323969" sldId="2147483663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2304323969" sldId="2147483663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2304323969" sldId="2147483663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2304323969" sldId="2147483663"/>
              <ac:spMk id="7" creationId="{5FB3D1D8-385F-4270-B9D5-ABFBA5D65DB8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991103513" sldId="2147483660"/>
              <pc:sldLayoutMk cId="2304323969" sldId="2147483663"/>
              <ac:picMk id="10" creationId="{64C8B3B0-CD0B-45F5-9C63-7C48D097CE62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3653756581" sldId="2147483664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3653756581" sldId="2147483664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3653756581" sldId="2147483664"/>
              <ac:spMk id="8" creationId="{53A7AEC5-1F1D-41FD-BC6D-F88DC8AFA9EA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4248957358" sldId="2147483672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248957358" sldId="2147483672"/>
              <ac:spMk id="6" creationId="{F242402E-27A1-4677-ACB3-0E6DECA72933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1518833718" sldId="2147483674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674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674"/>
              <ac:spMk id="8" creationId="{53A7AEC5-1F1D-41FD-BC6D-F88DC8AFA9EA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674"/>
              <ac:spMk id="9" creationId="{575CB5F0-F770-4999-8524-729A2C50C3FA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674"/>
              <ac:spMk id="10" creationId="{729E9189-76A0-496C-B542-97AA5EE9EDFE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1949206436" sldId="2147483693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949206436" sldId="2147483693"/>
              <ac:spMk id="6" creationId="{699D9A36-CB18-40BB-931B-3BE303A79C51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991103513" sldId="2147483660"/>
              <pc:sldLayoutMk cId="1949206436" sldId="2147483693"/>
              <ac:picMk id="7" creationId="{C5FFA996-C8A7-4404-B576-FADBEBF270DF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463803518" sldId="2147483696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63803518" sldId="2147483696"/>
              <ac:spMk id="8" creationId="{B89C6AF0-EB4B-4CDD-B1BB-27387DA10ED3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63803518" sldId="2147483696"/>
              <ac:spMk id="9" creationId="{296F75F9-D14C-4498-B898-650BA86CCC08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63803518" sldId="2147483696"/>
              <ac:spMk id="11" creationId="{7E52A5A1-D194-4059-8D36-5E2A9ABBB95F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991103513" sldId="2147483660"/>
              <pc:sldLayoutMk cId="463803518" sldId="2147483696"/>
              <ac:picMk id="7" creationId="{86C870CB-EAA5-4670-856F-EFD60D783049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892360762" sldId="2147483704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892360762" sldId="2147483704"/>
              <ac:spMk id="6" creationId="{F242402E-27A1-4677-ACB3-0E6DECA72933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48166246" sldId="2147483709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09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09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09"/>
              <ac:spMk id="10" creationId="{A347A28A-D030-4E71-97CB-8587EB6B39E6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09"/>
              <ac:spMk id="14" creationId="{01396E0B-3946-44A7-A2F1-BF754FC2566E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09"/>
              <ac:spMk id="18" creationId="{69DCDFEC-C4E9-4155-A9D9-7AE3FC0A2566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991103513" sldId="2147483660"/>
              <pc:sldLayoutMk cId="48166246" sldId="2147483709"/>
              <ac:picMk id="11" creationId="{C2BF6C73-61CE-4C4E-A296-A387624E0275}"/>
            </ac:picMkLst>
          </pc:picChg>
          <pc:cxnChg chg="mod">
            <ac:chgData name="Bohdana Rambouskova" userId="72991685f00fc69d" providerId="LiveId" clId="{184B2E97-3342-4261-A422-FCD3222D99D6}" dt="2025-06-11T07:34:55.787" v="7"/>
            <ac:cxnSpMkLst>
              <pc:docMk/>
              <pc:sldMasterMk cId="2991103513" sldId="2147483660"/>
              <pc:sldLayoutMk cId="48166246" sldId="2147483709"/>
              <ac:cxnSpMk id="5" creationId="{3EB0312A-C773-4E9E-B1A9-8CCC6331AAF3}"/>
            </ac:cxnSpMkLst>
          </pc:cxn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4023785417" sldId="2147483710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023785417" sldId="2147483710"/>
              <ac:spMk id="7" creationId="{8BC929FF-0518-4BA3-979A-88AB6080CE77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48166246" sldId="2147483713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13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13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13"/>
              <ac:spMk id="10" creationId="{A347A28A-D030-4E71-97CB-8587EB6B39E6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13"/>
              <ac:spMk id="14" creationId="{01396E0B-3946-44A7-A2F1-BF754FC2566E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8166246" sldId="2147483713"/>
              <ac:spMk id="18" creationId="{69DCDFEC-C4E9-4155-A9D9-7AE3FC0A2566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991103513" sldId="2147483660"/>
              <pc:sldLayoutMk cId="48166246" sldId="2147483713"/>
              <ac:picMk id="11" creationId="{C2BF6C73-61CE-4C4E-A296-A387624E0275}"/>
            </ac:picMkLst>
          </pc:picChg>
          <pc:cxnChg chg="mod">
            <ac:chgData name="Bohdana Rambouskova" userId="72991685f00fc69d" providerId="LiveId" clId="{184B2E97-3342-4261-A422-FCD3222D99D6}" dt="2025-06-11T07:34:55.787" v="7"/>
            <ac:cxnSpMkLst>
              <pc:docMk/>
              <pc:sldMasterMk cId="2991103513" sldId="2147483660"/>
              <pc:sldLayoutMk cId="48166246" sldId="2147483713"/>
              <ac:cxnSpMk id="5" creationId="{3EB0312A-C773-4E9E-B1A9-8CCC6331AAF3}"/>
            </ac:cxnSpMkLst>
          </pc:cxn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892360762" sldId="2147483714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892360762" sldId="2147483714"/>
              <ac:spMk id="6" creationId="{F242402E-27A1-4677-ACB3-0E6DECA72933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3653756581" sldId="2147483715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3653756581" sldId="2147483715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3653756581" sldId="2147483715"/>
              <ac:spMk id="8" creationId="{53A7AEC5-1F1D-41FD-BC6D-F88DC8AFA9EA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1518833718" sldId="2147483716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716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716"/>
              <ac:spMk id="8" creationId="{53A7AEC5-1F1D-41FD-BC6D-F88DC8AFA9EA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716"/>
              <ac:spMk id="9" creationId="{575CB5F0-F770-4999-8524-729A2C50C3FA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1518833718" sldId="2147483716"/>
              <ac:spMk id="10" creationId="{729E9189-76A0-496C-B542-97AA5EE9EDFE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463803518" sldId="2147483717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63803518" sldId="2147483717"/>
              <ac:spMk id="8" creationId="{B89C6AF0-EB4B-4CDD-B1BB-27387DA10ED3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63803518" sldId="2147483717"/>
              <ac:spMk id="9" creationId="{296F75F9-D14C-4498-B898-650BA86CCC08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463803518" sldId="2147483717"/>
              <ac:spMk id="11" creationId="{7E52A5A1-D194-4059-8D36-5E2A9ABBB95F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991103513" sldId="2147483660"/>
              <pc:sldLayoutMk cId="463803518" sldId="2147483717"/>
              <ac:picMk id="7" creationId="{86C870CB-EAA5-4670-856F-EFD60D783049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991103513" sldId="2147483660"/>
            <pc:sldLayoutMk cId="3182747659" sldId="2147483718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3182747659" sldId="2147483718"/>
              <ac:spMk id="45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991103513" sldId="2147483660"/>
              <pc:sldLayoutMk cId="3182747659" sldId="2147483718"/>
              <ac:spMk id="46" creationId="{00000000-0000-0000-0000-000000000000}"/>
            </ac:spMkLst>
          </pc:spChg>
        </pc:sldLayoutChg>
      </pc:sldMasterChg>
      <pc:sldMasterChg chg="modSp modSldLayout">
        <pc:chgData name="Bohdana Rambouskova" userId="72991685f00fc69d" providerId="LiveId" clId="{184B2E97-3342-4261-A422-FCD3222D99D6}" dt="2025-06-11T07:34:55.787" v="7"/>
        <pc:sldMasterMkLst>
          <pc:docMk/>
          <pc:sldMasterMk cId="2273703125" sldId="2147483677"/>
        </pc:sldMaster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73703125" sldId="2147483677"/>
            <ac:spMk id="2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73703125" sldId="2147483677"/>
            <ac:spMk id="3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73703125" sldId="2147483677"/>
            <ac:spMk id="4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73703125" sldId="2147483677"/>
            <ac:spMk id="5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73703125" sldId="2147483677"/>
            <ac:spMk id="6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73703125" sldId="2147483677"/>
            <ac:spMk id="7" creationId="{B92B3911-C083-4F39-99F0-E8389C2F1005}"/>
          </ac:spMkLst>
        </pc:spChg>
        <pc:picChg chg="mod">
          <ac:chgData name="Bohdana Rambouskova" userId="72991685f00fc69d" providerId="LiveId" clId="{184B2E97-3342-4261-A422-FCD3222D99D6}" dt="2025-06-11T07:34:55.787" v="7"/>
          <ac:picMkLst>
            <pc:docMk/>
            <pc:sldMasterMk cId="2273703125" sldId="2147483677"/>
            <ac:picMk id="15" creationId="{B1A833C2-4BAA-44CF-8553-1724092FC0FF}"/>
          </ac:picMkLst>
        </pc:picChg>
        <pc:cxnChg chg="mod">
          <ac:chgData name="Bohdana Rambouskova" userId="72991685f00fc69d" providerId="LiveId" clId="{184B2E97-3342-4261-A422-FCD3222D99D6}" dt="2025-06-11T07:34:55.787" v="7"/>
          <ac:cxnSpMkLst>
            <pc:docMk/>
            <pc:sldMasterMk cId="2273703125" sldId="2147483677"/>
            <ac:cxnSpMk id="10" creationId="{597FC4B2-F7EE-4C98-AD39-F1E39190998A}"/>
          </ac:cxnSpMkLst>
        </pc:cxn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3738942558" sldId="2147483678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738942558" sldId="2147483678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738942558" sldId="2147483678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738942558" sldId="2147483678"/>
              <ac:spMk id="7" creationId="{90542ED6-7BB2-4270-B84A-32C4F5BF5193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738942558" sldId="2147483678"/>
              <ac:spMk id="8" creationId="{32193685-4A7D-48C1-B570-97939674DFF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738942558" sldId="2147483678"/>
              <ac:spMk id="18" creationId="{69DCDFEC-C4E9-4155-A9D9-7AE3FC0A2566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73703125" sldId="2147483677"/>
              <pc:sldLayoutMk cId="3738942558" sldId="2147483678"/>
              <ac:picMk id="5" creationId="{15E7E8D0-395B-4A1F-BC16-3E44AC0B1050}"/>
            </ac:picMkLst>
          </pc:picChg>
          <pc:cxnChg chg="mod">
            <ac:chgData name="Bohdana Rambouskova" userId="72991685f00fc69d" providerId="LiveId" clId="{184B2E97-3342-4261-A422-FCD3222D99D6}" dt="2025-06-11T07:34:55.787" v="7"/>
            <ac:cxnSpMkLst>
              <pc:docMk/>
              <pc:sldMasterMk cId="2273703125" sldId="2147483677"/>
              <pc:sldLayoutMk cId="3738942558" sldId="2147483678"/>
              <ac:cxnSpMk id="9" creationId="{36DBD9EE-518E-4CF3-871C-EFF7E4118E6D}"/>
            </ac:cxnSpMkLst>
          </pc:cxn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3476088282" sldId="2147483679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476088282" sldId="2147483679"/>
              <ac:spMk id="6" creationId="{F242402E-27A1-4677-ACB3-0E6DECA72933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1119025718" sldId="2147483681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1119025718" sldId="2147483681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1119025718" sldId="2147483681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1119025718" sldId="2147483681"/>
              <ac:spMk id="7" creationId="{5FB3D1D8-385F-4270-B9D5-ABFBA5D65DB8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73703125" sldId="2147483677"/>
              <pc:sldLayoutMk cId="1119025718" sldId="2147483681"/>
              <ac:picMk id="10" creationId="{64C8B3B0-CD0B-45F5-9C63-7C48D097CE62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254059899" sldId="2147483682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254059899" sldId="2147483682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254059899" sldId="2147483682"/>
              <ac:spMk id="8" creationId="{53A7AEC5-1F1D-41FD-BC6D-F88DC8AFA9EA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3149594416" sldId="2147483683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149594416" sldId="2147483683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149594416" sldId="2147483683"/>
              <ac:spMk id="8" creationId="{53A7AEC5-1F1D-41FD-BC6D-F88DC8AFA9EA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149594416" sldId="2147483683"/>
              <ac:spMk id="9" creationId="{575CB5F0-F770-4999-8524-729A2C50C3FA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149594416" sldId="2147483683"/>
              <ac:spMk id="10" creationId="{729E9189-76A0-496C-B542-97AA5EE9EDFE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3680674513" sldId="2147483694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680674513" sldId="2147483694"/>
              <ac:spMk id="6" creationId="{699D9A36-CB18-40BB-931B-3BE303A79C51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73703125" sldId="2147483677"/>
              <pc:sldLayoutMk cId="3680674513" sldId="2147483694"/>
              <ac:picMk id="7" creationId="{C5FFA996-C8A7-4404-B576-FADBEBF270DF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4079973646" sldId="2147483697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4079973646" sldId="2147483697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4079973646" sldId="2147483697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4079973646" sldId="2147483697"/>
              <ac:spMk id="7" creationId="{90542ED6-7BB2-4270-B84A-32C4F5BF5193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73703125" sldId="2147483677"/>
              <pc:sldLayoutMk cId="4079973646" sldId="2147483697"/>
              <ac:picMk id="5" creationId="{15E7E8D0-395B-4A1F-BC16-3E44AC0B1050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3876970213" sldId="2147483705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3876970213" sldId="2147483705"/>
              <ac:spMk id="6" creationId="{F242402E-27A1-4677-ACB3-0E6DECA72933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73703125" sldId="2147483677"/>
            <pc:sldLayoutMk cId="2158212203" sldId="2147483711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73703125" sldId="2147483677"/>
              <pc:sldLayoutMk cId="2158212203" sldId="2147483711"/>
              <ac:spMk id="7" creationId="{8BC929FF-0518-4BA3-979A-88AB6080CE77}"/>
            </ac:spMkLst>
          </pc:spChg>
        </pc:sldLayoutChg>
      </pc:sldMasterChg>
      <pc:sldMasterChg chg="modSp modSldLayout">
        <pc:chgData name="Bohdana Rambouskova" userId="72991685f00fc69d" providerId="LiveId" clId="{184B2E97-3342-4261-A422-FCD3222D99D6}" dt="2025-06-11T07:34:55.787" v="7"/>
        <pc:sldMasterMkLst>
          <pc:docMk/>
          <pc:sldMasterMk cId="2227040992" sldId="2147483685"/>
        </pc:sldMasterMkLst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27040992" sldId="2147483685"/>
            <ac:spMk id="2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27040992" sldId="2147483685"/>
            <ac:spMk id="3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27040992" sldId="2147483685"/>
            <ac:spMk id="4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27040992" sldId="2147483685"/>
            <ac:spMk id="5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27040992" sldId="2147483685"/>
            <ac:spMk id="6" creationId="{00000000-0000-0000-0000-000000000000}"/>
          </ac:spMkLst>
        </pc:spChg>
        <pc:spChg chg="mod">
          <ac:chgData name="Bohdana Rambouskova" userId="72991685f00fc69d" providerId="LiveId" clId="{184B2E97-3342-4261-A422-FCD3222D99D6}" dt="2025-06-11T07:34:55.787" v="7"/>
          <ac:spMkLst>
            <pc:docMk/>
            <pc:sldMasterMk cId="2227040992" sldId="2147483685"/>
            <ac:spMk id="7" creationId="{B92B3911-C083-4F39-99F0-E8389C2F1005}"/>
          </ac:spMkLst>
        </pc:spChg>
        <pc:picChg chg="mod">
          <ac:chgData name="Bohdana Rambouskova" userId="72991685f00fc69d" providerId="LiveId" clId="{184B2E97-3342-4261-A422-FCD3222D99D6}" dt="2025-06-11T07:34:55.787" v="7"/>
          <ac:picMkLst>
            <pc:docMk/>
            <pc:sldMasterMk cId="2227040992" sldId="2147483685"/>
            <ac:picMk id="15" creationId="{B1A833C2-4BAA-44CF-8553-1724092FC0FF}"/>
          </ac:picMkLst>
        </pc:picChg>
        <pc:cxnChg chg="mod">
          <ac:chgData name="Bohdana Rambouskova" userId="72991685f00fc69d" providerId="LiveId" clId="{184B2E97-3342-4261-A422-FCD3222D99D6}" dt="2025-06-11T07:34:55.787" v="7"/>
          <ac:cxnSpMkLst>
            <pc:docMk/>
            <pc:sldMasterMk cId="2227040992" sldId="2147483685"/>
            <ac:cxnSpMk id="10" creationId="{597FC4B2-F7EE-4C98-AD39-F1E39190998A}"/>
          </ac:cxnSpMkLst>
        </pc:cxn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4158327222" sldId="2147483686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158327222" sldId="2147483686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158327222" sldId="2147483686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158327222" sldId="2147483686"/>
              <ac:spMk id="7" creationId="{90542ED6-7BB2-4270-B84A-32C4F5BF5193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158327222" sldId="2147483686"/>
              <ac:spMk id="8" creationId="{AE71C0EF-071C-4585-8D82-22D1D50C2934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158327222" sldId="2147483686"/>
              <ac:spMk id="18" creationId="{69DCDFEC-C4E9-4155-A9D9-7AE3FC0A2566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27040992" sldId="2147483685"/>
              <pc:sldLayoutMk cId="4158327222" sldId="2147483686"/>
              <ac:picMk id="5" creationId="{97DC7CBC-F906-441D-8582-3BE477E0B2A3}"/>
            </ac:picMkLst>
          </pc:picChg>
          <pc:cxnChg chg="mod">
            <ac:chgData name="Bohdana Rambouskova" userId="72991685f00fc69d" providerId="LiveId" clId="{184B2E97-3342-4261-A422-FCD3222D99D6}" dt="2025-06-11T07:34:55.787" v="7"/>
            <ac:cxnSpMkLst>
              <pc:docMk/>
              <pc:sldMasterMk cId="2227040992" sldId="2147483685"/>
              <pc:sldLayoutMk cId="4158327222" sldId="2147483686"/>
              <ac:cxnSpMk id="9" creationId="{77EBD6CA-56B5-48E2-A5F7-FA8FB3ECBFB7}"/>
            </ac:cxnSpMkLst>
          </pc:cxn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1248822260" sldId="2147483689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248822260" sldId="2147483689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248822260" sldId="2147483689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248822260" sldId="2147483689"/>
              <ac:spMk id="7" creationId="{5FB3D1D8-385F-4270-B9D5-ABFBA5D65DB8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27040992" sldId="2147483685"/>
              <pc:sldLayoutMk cId="1248822260" sldId="2147483689"/>
              <ac:picMk id="10" creationId="{64C8B3B0-CD0B-45F5-9C63-7C48D097CE62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685678564" sldId="2147483690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685678564" sldId="2147483690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685678564" sldId="2147483690"/>
              <ac:spMk id="10" creationId="{98AC4976-F21A-4FEA-9675-0A62117E719E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4277347133" sldId="2147483691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277347133" sldId="2147483691"/>
              <ac:spMk id="9" creationId="{575CB5F0-F770-4999-8524-729A2C50C3FA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277347133" sldId="2147483691"/>
              <ac:spMk id="10" creationId="{729E9189-76A0-496C-B542-97AA5EE9EDFE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277347133" sldId="2147483691"/>
              <ac:spMk id="11" creationId="{D35B832D-8677-420D-82BE-95C32A175ABF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4277347133" sldId="2147483691"/>
              <ac:spMk id="12" creationId="{3933A036-D6F2-4529-9154-C45AFD25F3BA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2467070184" sldId="2147483695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2467070184" sldId="2147483695"/>
              <ac:spMk id="6" creationId="{699D9A36-CB18-40BB-931B-3BE303A79C51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27040992" sldId="2147483685"/>
              <pc:sldLayoutMk cId="2467070184" sldId="2147483695"/>
              <ac:picMk id="7" creationId="{C5FFA996-C8A7-4404-B576-FADBEBF270DF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1978930721" sldId="2147483698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978930721" sldId="2147483698"/>
              <ac:spMk id="2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978930721" sldId="2147483698"/>
              <ac:spMk id="3" creationId="{00000000-0000-0000-0000-000000000000}"/>
            </ac:spMkLst>
          </pc:spChg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978930721" sldId="2147483698"/>
              <ac:spMk id="7" creationId="{90542ED6-7BB2-4270-B84A-32C4F5BF5193}"/>
            </ac:spMkLst>
          </pc:spChg>
          <pc:picChg chg="mod">
            <ac:chgData name="Bohdana Rambouskova" userId="72991685f00fc69d" providerId="LiveId" clId="{184B2E97-3342-4261-A422-FCD3222D99D6}" dt="2025-06-11T07:34:55.787" v="7"/>
            <ac:picMkLst>
              <pc:docMk/>
              <pc:sldMasterMk cId="2227040992" sldId="2147483685"/>
              <pc:sldLayoutMk cId="1978930721" sldId="2147483698"/>
              <ac:picMk id="5" creationId="{97DC7CBC-F906-441D-8582-3BE477E0B2A3}"/>
            </ac:picMkLst>
          </pc:pic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2914133526" sldId="2147483700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2914133526" sldId="2147483700"/>
              <ac:spMk id="6" creationId="{F242402E-27A1-4677-ACB3-0E6DECA72933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1926340466" sldId="2147483706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926340466" sldId="2147483706"/>
              <ac:spMk id="6" creationId="{F242402E-27A1-4677-ACB3-0E6DECA72933}"/>
            </ac:spMkLst>
          </pc:spChg>
        </pc:sldLayoutChg>
        <pc:sldLayoutChg chg="modSp">
          <pc:chgData name="Bohdana Rambouskova" userId="72991685f00fc69d" providerId="LiveId" clId="{184B2E97-3342-4261-A422-FCD3222D99D6}" dt="2025-06-11T07:34:55.787" v="7"/>
          <pc:sldLayoutMkLst>
            <pc:docMk/>
            <pc:sldMasterMk cId="2227040992" sldId="2147483685"/>
            <pc:sldLayoutMk cId="1733731646" sldId="2147483712"/>
          </pc:sldLayoutMkLst>
          <pc:spChg chg="mod">
            <ac:chgData name="Bohdana Rambouskova" userId="72991685f00fc69d" providerId="LiveId" clId="{184B2E97-3342-4261-A422-FCD3222D99D6}" dt="2025-06-11T07:34:55.787" v="7"/>
            <ac:spMkLst>
              <pc:docMk/>
              <pc:sldMasterMk cId="2227040992" sldId="2147483685"/>
              <pc:sldLayoutMk cId="1733731646" sldId="2147483712"/>
              <ac:spMk id="7" creationId="{8BC929FF-0518-4BA3-979A-88AB6080CE77}"/>
            </ac:spMkLst>
          </pc:spChg>
        </pc:sldLayoutChg>
      </pc:sldMasterChg>
      <pc:sldMasterChg chg="addSp">
        <pc:chgData name="Bohdana Rambouskova" userId="72991685f00fc69d" providerId="LiveId" clId="{184B2E97-3342-4261-A422-FCD3222D99D6}" dt="2025-06-11T07:34:40.696" v="4"/>
        <pc:sldMasterMkLst>
          <pc:docMk/>
          <pc:sldMasterMk cId="2481689317" sldId="2147483719"/>
        </pc:sldMasterMkLst>
        <pc:spChg chg="add">
          <ac:chgData name="Bohdana Rambouskova" userId="72991685f00fc69d" providerId="LiveId" clId="{184B2E97-3342-4261-A422-FCD3222D99D6}" dt="2025-06-11T07:34:40.696" v="4"/>
          <ac:spMkLst>
            <pc:docMk/>
            <pc:sldMasterMk cId="2481689317" sldId="2147483719"/>
            <ac:spMk id="7" creationId="{EF907DD6-DDDE-87A6-A319-C1612A58DDE8}"/>
          </ac:spMkLst>
        </pc:spChg>
        <pc:picChg chg="add">
          <ac:chgData name="Bohdana Rambouskova" userId="72991685f00fc69d" providerId="LiveId" clId="{184B2E97-3342-4261-A422-FCD3222D99D6}" dt="2025-06-11T07:34:40.696" v="4"/>
          <ac:picMkLst>
            <pc:docMk/>
            <pc:sldMasterMk cId="2481689317" sldId="2147483719"/>
            <ac:picMk id="9" creationId="{05075BBC-5AD8-1E06-68BA-D3D4366D09D7}"/>
          </ac:picMkLst>
        </pc:picChg>
        <pc:cxnChg chg="add">
          <ac:chgData name="Bohdana Rambouskova" userId="72991685f00fc69d" providerId="LiveId" clId="{184B2E97-3342-4261-A422-FCD3222D99D6}" dt="2025-06-11T07:34:40.696" v="4"/>
          <ac:cxnSpMkLst>
            <pc:docMk/>
            <pc:sldMasterMk cId="2481689317" sldId="2147483719"/>
            <ac:cxnSpMk id="8" creationId="{CB0D4624-00EE-125C-B5D0-722B2073941C}"/>
          </ac:cxnSpMkLst>
        </pc:cxnChg>
      </pc:sldMasterChg>
      <pc:sldMasterChg chg="addSp">
        <pc:chgData name="Bohdana Rambouskova" userId="72991685f00fc69d" providerId="LiveId" clId="{184B2E97-3342-4261-A422-FCD3222D99D6}" dt="2025-06-11T07:33:26.310" v="0"/>
        <pc:sldMasterMkLst>
          <pc:docMk/>
          <pc:sldMasterMk cId="3621774203" sldId="2147483719"/>
        </pc:sldMasterMkLst>
        <pc:spChg chg="add">
          <ac:chgData name="Bohdana Rambouskova" userId="72991685f00fc69d" providerId="LiveId" clId="{184B2E97-3342-4261-A422-FCD3222D99D6}" dt="2025-06-11T07:33:26.310" v="0"/>
          <ac:spMkLst>
            <pc:docMk/>
            <pc:sldMasterMk cId="3621774203" sldId="2147483719"/>
            <ac:spMk id="7" creationId="{B2E3383A-51C5-86CD-A03D-901274C2D38B}"/>
          </ac:spMkLst>
        </pc:spChg>
        <pc:picChg chg="add">
          <ac:chgData name="Bohdana Rambouskova" userId="72991685f00fc69d" providerId="LiveId" clId="{184B2E97-3342-4261-A422-FCD3222D99D6}" dt="2025-06-11T07:33:26.310" v="0"/>
          <ac:picMkLst>
            <pc:docMk/>
            <pc:sldMasterMk cId="3621774203" sldId="2147483719"/>
            <ac:picMk id="9" creationId="{E2A5C4D0-DEEF-E724-2FED-34EB991D0100}"/>
          </ac:picMkLst>
        </pc:picChg>
        <pc:cxnChg chg="add">
          <ac:chgData name="Bohdana Rambouskova" userId="72991685f00fc69d" providerId="LiveId" clId="{184B2E97-3342-4261-A422-FCD3222D99D6}" dt="2025-06-11T07:33:26.310" v="0"/>
          <ac:cxnSpMkLst>
            <pc:docMk/>
            <pc:sldMasterMk cId="3621774203" sldId="2147483719"/>
            <ac:cxnSpMk id="8" creationId="{5266CCBC-AF39-D4E6-E43E-4728DFBFCB76}"/>
          </ac:cxnSpMkLst>
        </pc:cxn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E45F0B3-497F-4960-951B-13F307A830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4F1953D-F2C9-454B-9ED8-6B8E530FB7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B59EE10-92E5-4C8F-B867-DEBEE52AAC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9C0BE-32FA-48D4-8C2E-5FA7918AAF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597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8C4F4-5284-4DDE-B3FC-FAEB13281EF3}" type="datetimeFigureOut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B3436-2088-4182-8093-C47BD0E99BA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960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>
          <a:extLst>
            <a:ext uri="{FF2B5EF4-FFF2-40B4-BE49-F238E27FC236}">
              <a16:creationId xmlns:a16="http://schemas.microsoft.com/office/drawing/2014/main" id="{988D4734-2265-7365-9FAF-1E0EE31E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2d862fb6ae_0_93:notes">
            <a:extLst>
              <a:ext uri="{FF2B5EF4-FFF2-40B4-BE49-F238E27FC236}">
                <a16:creationId xmlns:a16="http://schemas.microsoft.com/office/drawing/2014/main" id="{914727D6-C9B3-C4A2-DD18-2C0F606031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925407"/>
            <a:ext cx="5683200" cy="4029900"/>
          </a:xfrm>
          <a:prstGeom prst="rect">
            <a:avLst/>
          </a:prstGeom>
        </p:spPr>
        <p:txBody>
          <a:bodyPr spcFirstLastPara="1" wrap="square" lIns="99075" tIns="49525" rIns="99075" bIns="495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g22d862fb6ae_0_93:notes">
            <a:extLst>
              <a:ext uri="{FF2B5EF4-FFF2-40B4-BE49-F238E27FC236}">
                <a16:creationId xmlns:a16="http://schemas.microsoft.com/office/drawing/2014/main" id="{321E1559-AECE-3659-CF94-2C8D81B9BE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0317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2d862fb6ae_0_93:notes"/>
          <p:cNvSpPr txBox="1">
            <a:spLocks noGrp="1"/>
          </p:cNvSpPr>
          <p:nvPr>
            <p:ph type="body" idx="1"/>
          </p:nvPr>
        </p:nvSpPr>
        <p:spPr>
          <a:xfrm>
            <a:off x="710407" y="4925407"/>
            <a:ext cx="5683200" cy="4029900"/>
          </a:xfrm>
          <a:prstGeom prst="rect">
            <a:avLst/>
          </a:prstGeom>
        </p:spPr>
        <p:txBody>
          <a:bodyPr spcFirstLastPara="1" wrap="square" lIns="99075" tIns="49525" rIns="99075" bIns="495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g22d862fb6ae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6015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8DE5DB02-A050-C737-B8F6-DE10C6DC0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2d862fb6ae_0_42:notes">
            <a:extLst>
              <a:ext uri="{FF2B5EF4-FFF2-40B4-BE49-F238E27FC236}">
                <a16:creationId xmlns:a16="http://schemas.microsoft.com/office/drawing/2014/main" id="{1F54778A-4660-F764-23A3-CD1BA69792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925407"/>
            <a:ext cx="5683200" cy="4029900"/>
          </a:xfrm>
          <a:prstGeom prst="rect">
            <a:avLst/>
          </a:prstGeom>
        </p:spPr>
        <p:txBody>
          <a:bodyPr spcFirstLastPara="1" wrap="square" lIns="99075" tIns="49525" rIns="99075" bIns="495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22d862fb6ae_0_42:notes">
            <a:extLst>
              <a:ext uri="{FF2B5EF4-FFF2-40B4-BE49-F238E27FC236}">
                <a16:creationId xmlns:a16="http://schemas.microsoft.com/office/drawing/2014/main" id="{007BFC10-2827-E10D-345F-EFA14292AD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948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51BF9CBE-D475-41F4-8472-B3B022BCC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2d862fb6ae_0_42:notes">
            <a:extLst>
              <a:ext uri="{FF2B5EF4-FFF2-40B4-BE49-F238E27FC236}">
                <a16:creationId xmlns:a16="http://schemas.microsoft.com/office/drawing/2014/main" id="{598BD234-DACC-4661-1E74-7D47739AA6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0407" y="4925407"/>
            <a:ext cx="5683200" cy="4029900"/>
          </a:xfrm>
          <a:prstGeom prst="rect">
            <a:avLst/>
          </a:prstGeom>
        </p:spPr>
        <p:txBody>
          <a:bodyPr spcFirstLastPara="1" wrap="square" lIns="99075" tIns="49525" rIns="99075" bIns="495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22d862fb6ae_0_42:notes">
            <a:extLst>
              <a:ext uri="{FF2B5EF4-FFF2-40B4-BE49-F238E27FC236}">
                <a16:creationId xmlns:a16="http://schemas.microsoft.com/office/drawing/2014/main" id="{1AA9F4B7-CA53-A504-9382-F622EC1641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206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8051" y="1831497"/>
            <a:ext cx="8267902" cy="2387600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spcBef>
                <a:spcPts val="1000"/>
              </a:spcBef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Název prezentace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4607863"/>
            <a:ext cx="6057900" cy="47339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C2BF6C73-61CE-4C4E-A296-A387624E0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401" y="224118"/>
            <a:ext cx="2600126" cy="1080000"/>
          </a:xfrm>
          <a:prstGeom prst="rect">
            <a:avLst/>
          </a:prstGeom>
        </p:spPr>
      </p:pic>
      <p:sp>
        <p:nvSpPr>
          <p:cNvPr id="18" name="Zástupný symbol pro text 17">
            <a:extLst>
              <a:ext uri="{FF2B5EF4-FFF2-40B4-BE49-F238E27FC236}">
                <a16:creationId xmlns:a16="http://schemas.microsoft.com/office/drawing/2014/main" id="{69DCDFEC-C4E9-4155-A9D9-7AE3FC0A25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52670" y="5240084"/>
            <a:ext cx="5038661" cy="914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Datum</a:t>
            </a:r>
          </a:p>
          <a:p>
            <a:pPr lvl="0"/>
            <a:r>
              <a:rPr lang="cs-CZ"/>
              <a:t>Klient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3EB0312A-C773-4E9E-B1A9-8CCC6331AAF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214471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>
            <a:extLst>
              <a:ext uri="{FF2B5EF4-FFF2-40B4-BE49-F238E27FC236}">
                <a16:creationId xmlns:a16="http://schemas.microsoft.com/office/drawing/2014/main" id="{A347A28A-D030-4E71-97CB-8587EB6B39E6}"/>
              </a:ext>
            </a:extLst>
          </p:cNvPr>
          <p:cNvSpPr/>
          <p:nvPr userDrawn="1"/>
        </p:nvSpPr>
        <p:spPr>
          <a:xfrm>
            <a:off x="-2" y="0"/>
            <a:ext cx="9144000" cy="3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01396E0B-3946-44A7-A2F1-BF754FC2566E}"/>
              </a:ext>
            </a:extLst>
          </p:cNvPr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4816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2" y="1981199"/>
            <a:ext cx="4087203" cy="4320000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F3A88667-1B94-4828-97A7-705B438C1586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A7AEC5-1F1D-41FD-BC6D-F88DC8AFA9E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801" y="1981200"/>
            <a:ext cx="4087199" cy="4320000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75CB5F0-F770-4999-8524-729A2C50C3F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32001" y="1430155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9E9189-76A0-496C-B542-97AA5EE9EDF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624801" y="1430154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1883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2" y="1512000"/>
            <a:ext cx="4087203" cy="478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E062ECBB-FA51-4184-B27D-4AAE222A7C85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A7AEC5-1F1D-41FD-BC6D-F88DC8AFA9E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801" y="1512000"/>
            <a:ext cx="4087199" cy="478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56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2" y="1981199"/>
            <a:ext cx="4087203" cy="43200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F3A88667-1B94-4828-97A7-705B438C1586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A7AEC5-1F1D-41FD-BC6D-F88DC8AFA9E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801" y="1981200"/>
            <a:ext cx="4087199" cy="43200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75CB5F0-F770-4999-8524-729A2C50C3F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32001" y="1430155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9E9189-76A0-496C-B542-97AA5EE9EDF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624801" y="1430154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18833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0B3DB82E-3556-48C7-B628-9797E6ED1989}" type="datetime1">
              <a:rPr lang="cs-CZ" smtClean="0"/>
              <a:t>11.06.2025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3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ázdný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0BD345E-E84F-4868-BD19-CB997CDE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E18DFEDE-5F9C-4E50-8E2D-A801792144FA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A640488-9779-4471-A9CD-64F011BBC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725C13-7550-44E7-A84C-79880FCF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99D9A36-CB18-40BB-931B-3BE303A79C51}"/>
              </a:ext>
            </a:extLst>
          </p:cNvPr>
          <p:cNvSpPr/>
          <p:nvPr userDrawn="1"/>
        </p:nvSpPr>
        <p:spPr>
          <a:xfrm>
            <a:off x="8896350" y="0"/>
            <a:ext cx="2476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5FFA996-C8A7-4404-B576-FADBEBF270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6149" y="45549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206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>
            <a:extLst>
              <a:ext uri="{FF2B5EF4-FFF2-40B4-BE49-F238E27FC236}">
                <a16:creationId xmlns:a16="http://schemas.microsoft.com/office/drawing/2014/main" id="{7E52A5A1-D194-4059-8D36-5E2A9ABBB95F}"/>
              </a:ext>
            </a:extLst>
          </p:cNvPr>
          <p:cNvSpPr/>
          <p:nvPr userDrawn="1"/>
        </p:nvSpPr>
        <p:spPr>
          <a:xfrm>
            <a:off x="0" y="6167723"/>
            <a:ext cx="9144000" cy="690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6C870CB-EAA5-4670-856F-EFD60D7830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939" y="5972859"/>
            <a:ext cx="2600126" cy="1080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89C6AF0-EB4B-4CDD-B1BB-27387DA10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1" y="1522800"/>
            <a:ext cx="8267902" cy="1512000"/>
          </a:xfrm>
        </p:spPr>
        <p:txBody>
          <a:bodyPr anchor="ctr">
            <a:normAutofit/>
          </a:bodyPr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96F75F9-D14C-4498-B898-650BA86CCC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3050" y="3443475"/>
            <a:ext cx="6057900" cy="821989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</p:spTree>
    <p:extLst>
      <p:ext uri="{BB962C8B-B14F-4D97-AF65-F5344CB8AC3E}">
        <p14:creationId xmlns:p14="http://schemas.microsoft.com/office/powerpoint/2010/main" val="4638035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>
            <a:extLst>
              <a:ext uri="{FF2B5EF4-FFF2-40B4-BE49-F238E27FC236}">
                <a16:creationId xmlns:a16="http://schemas.microsoft.com/office/drawing/2014/main" id="{7E52A5A1-D194-4059-8D36-5E2A9ABBB95F}"/>
              </a:ext>
            </a:extLst>
          </p:cNvPr>
          <p:cNvSpPr/>
          <p:nvPr userDrawn="1"/>
        </p:nvSpPr>
        <p:spPr>
          <a:xfrm>
            <a:off x="0" y="6167723"/>
            <a:ext cx="9144000" cy="690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6C870CB-EAA5-4670-856F-EFD60D7830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939" y="5972859"/>
            <a:ext cx="2600126" cy="1080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89C6AF0-EB4B-4CDD-B1BB-27387DA10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1" y="1522800"/>
            <a:ext cx="8267902" cy="15120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96F75F9-D14C-4498-B898-650BA86CCC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3050" y="3443475"/>
            <a:ext cx="6057900" cy="821989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</p:spTree>
    <p:extLst>
      <p:ext uri="{BB962C8B-B14F-4D97-AF65-F5344CB8AC3E}">
        <p14:creationId xmlns:p14="http://schemas.microsoft.com/office/powerpoint/2010/main" val="46380351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Jenom nadpi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468000" y="625156"/>
            <a:ext cx="820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sldNum" idx="12"/>
          </p:nvPr>
        </p:nvSpPr>
        <p:spPr>
          <a:xfrm>
            <a:off x="6888258" y="633492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lvl="1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lvl="2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lvl="3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lvl="4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lvl="5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lvl="6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lvl="7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lvl="8" indent="0" algn="r">
              <a:spcBef>
                <a:spcPts val="0"/>
              </a:spcBef>
              <a:buNone/>
              <a:defRPr sz="1200" b="1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47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8051" y="1472909"/>
            <a:ext cx="8267902" cy="2387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Název prezentace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4259267"/>
            <a:ext cx="6057900" cy="821989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542ED6-7BB2-4270-B84A-32C4F5BF5193}"/>
              </a:ext>
            </a:extLst>
          </p:cNvPr>
          <p:cNvSpPr/>
          <p:nvPr userDrawn="1"/>
        </p:nvSpPr>
        <p:spPr>
          <a:xfrm>
            <a:off x="0" y="1"/>
            <a:ext cx="9144000" cy="32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18" name="Zástupný symbol pro text 17">
            <a:extLst>
              <a:ext uri="{FF2B5EF4-FFF2-40B4-BE49-F238E27FC236}">
                <a16:creationId xmlns:a16="http://schemas.microsoft.com/office/drawing/2014/main" id="{69DCDFEC-C4E9-4155-A9D9-7AE3FC0A25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52670" y="5240084"/>
            <a:ext cx="5038661" cy="914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accent5"/>
                </a:solidFill>
              </a:defRPr>
            </a:lvl1pPr>
          </a:lstStyle>
          <a:p>
            <a:pPr lvl="0"/>
            <a:r>
              <a:rPr lang="cs-CZ"/>
              <a:t>Datum</a:t>
            </a:r>
          </a:p>
          <a:p>
            <a:pPr lvl="0"/>
            <a:r>
              <a:rPr lang="cs-CZ"/>
              <a:t>Klient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5E7E8D0-395B-4A1F-BC16-3E44AC0B1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936" y="223200"/>
            <a:ext cx="2600126" cy="1080000"/>
          </a:xfrm>
          <a:prstGeom prst="rect">
            <a:avLst/>
          </a:prstGeom>
        </p:spPr>
      </p:pic>
      <p:sp>
        <p:nvSpPr>
          <p:cNvPr id="8" name="Obdélník 7">
            <a:extLst>
              <a:ext uri="{FF2B5EF4-FFF2-40B4-BE49-F238E27FC236}">
                <a16:creationId xmlns:a16="http://schemas.microsoft.com/office/drawing/2014/main" id="{32193685-4A7D-48C1-B570-97939674DFF0}"/>
              </a:ext>
            </a:extLst>
          </p:cNvPr>
          <p:cNvSpPr/>
          <p:nvPr userDrawn="1"/>
        </p:nvSpPr>
        <p:spPr>
          <a:xfrm>
            <a:off x="-2" y="6534000"/>
            <a:ext cx="9144000" cy="324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36DBD9EE-518E-4CF3-871C-EFF7E4118E6D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214471"/>
            <a:ext cx="9144000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942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DAF79-3F51-463C-B344-FC542BD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DDE1F13-66C4-4BB8-B12C-9B424012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8F31E68F-E2CB-426F-9930-1E9083A6AE78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9F564-B27B-481E-8689-FFAD33A7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9ADAC2-CB5B-4580-B1AB-C7983E77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2402E-27A1-4677-ACB3-0E6DECA7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8279998" cy="478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8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8051" y="1831497"/>
            <a:ext cx="8267902" cy="2387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Název prezentace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4607863"/>
            <a:ext cx="6057900" cy="47339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C2BF6C73-61CE-4C4E-A296-A387624E0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401" y="224118"/>
            <a:ext cx="2600126" cy="1080000"/>
          </a:xfrm>
          <a:prstGeom prst="rect">
            <a:avLst/>
          </a:prstGeom>
        </p:spPr>
      </p:pic>
      <p:sp>
        <p:nvSpPr>
          <p:cNvPr id="18" name="Zástupný symbol pro text 17">
            <a:extLst>
              <a:ext uri="{FF2B5EF4-FFF2-40B4-BE49-F238E27FC236}">
                <a16:creationId xmlns:a16="http://schemas.microsoft.com/office/drawing/2014/main" id="{69DCDFEC-C4E9-4155-A9D9-7AE3FC0A25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52670" y="5240084"/>
            <a:ext cx="5038661" cy="914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Datum</a:t>
            </a:r>
          </a:p>
          <a:p>
            <a:pPr lvl="0"/>
            <a:r>
              <a:rPr lang="cs-CZ"/>
              <a:t>Klient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3EB0312A-C773-4E9E-B1A9-8CCC6331AAF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214471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>
            <a:extLst>
              <a:ext uri="{FF2B5EF4-FFF2-40B4-BE49-F238E27FC236}">
                <a16:creationId xmlns:a16="http://schemas.microsoft.com/office/drawing/2014/main" id="{A347A28A-D030-4E71-97CB-8587EB6B39E6}"/>
              </a:ext>
            </a:extLst>
          </p:cNvPr>
          <p:cNvSpPr/>
          <p:nvPr userDrawn="1"/>
        </p:nvSpPr>
        <p:spPr>
          <a:xfrm>
            <a:off x="-2" y="0"/>
            <a:ext cx="9144000" cy="3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01396E0B-3946-44A7-A2F1-BF754FC2566E}"/>
              </a:ext>
            </a:extLst>
          </p:cNvPr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481662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6F92B3-0A9C-4E15-9125-84740D50F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91A4618-3961-4514-8A23-790FC53E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3F05-9D83-44AE-AB83-C98E72A14785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7D69548-E4DB-4DCE-80D9-4758BBA05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82E22A-86AD-4678-A006-A39E8792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8BC929FF-0518-4BA3-979A-88AB6080CE7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2000" y="1512000"/>
            <a:ext cx="8280000" cy="478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158212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ísl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DAF79-3F51-463C-B344-FC542BD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DDE1F13-66C4-4BB8-B12C-9B424012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8F31E68F-E2CB-426F-9930-1E9083A6AE78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9F564-B27B-481E-8689-FFAD33A7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9ADAC2-CB5B-4580-B1AB-C7983E77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2402E-27A1-4677-ACB3-0E6DECA7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8279998" cy="4788000"/>
          </a:xfrm>
        </p:spPr>
        <p:txBody>
          <a:bodyPr/>
          <a:lstStyle>
            <a:lvl1pPr marL="447675" indent="-447675">
              <a:buFont typeface="+mj-lt"/>
              <a:buAutoNum type="arabicPeriod"/>
              <a:defRPr/>
            </a:lvl1pPr>
            <a:lvl2pPr marL="904875" indent="-367200">
              <a:buFont typeface="+mj-lt"/>
              <a:buAutoNum type="alphaLcPeriod"/>
              <a:defRPr/>
            </a:lvl2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</p:spTree>
    <p:extLst>
      <p:ext uri="{BB962C8B-B14F-4D97-AF65-F5344CB8AC3E}">
        <p14:creationId xmlns:p14="http://schemas.microsoft.com/office/powerpoint/2010/main" val="3876970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FB3D1D8-385F-4270-B9D5-ABFBA5D65DB8}"/>
              </a:ext>
            </a:extLst>
          </p:cNvPr>
          <p:cNvSpPr/>
          <p:nvPr userDrawn="1"/>
        </p:nvSpPr>
        <p:spPr>
          <a:xfrm>
            <a:off x="0" y="5"/>
            <a:ext cx="9144000" cy="69028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64C8B3B0-CD0B-45F5-9C63-7C48D097CE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10588" y="80682"/>
            <a:ext cx="528918" cy="52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02571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1DA44-D227-44E3-817C-81AF9FD6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590BEAF-69A9-41E7-8D23-94ABE65F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24F42ABA-A5F9-4B5C-82C1-8CFB91AAB085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DDE1FBA-EC0C-4BD0-BA93-F242E4703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C0372C5-26CB-4F85-BE3A-45F99440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7483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2" y="1512000"/>
            <a:ext cx="4087203" cy="4680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F42D8E31-DBCE-4B1C-95B0-530F385E8827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A7AEC5-1F1D-41FD-BC6D-F88DC8AFA9E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801" y="1512000"/>
            <a:ext cx="4087199" cy="4680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9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2" y="1981202"/>
            <a:ext cx="4087203" cy="421079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38E3F7FA-CFF4-49E7-8CC2-B69267CFD760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A7AEC5-1F1D-41FD-BC6D-F88DC8AFA9E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801" y="1981200"/>
            <a:ext cx="4087199" cy="42108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75CB5F0-F770-4999-8524-729A2C50C3F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32001" y="1430155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9E9189-76A0-496C-B542-97AA5EE9EDF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624801" y="1430154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495944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4148E46A-FC75-40CF-86B9-46EB5C0B97D6}" type="datetime1">
              <a:rPr lang="cs-CZ" smtClean="0"/>
              <a:t>11.06.2025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2407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ázdný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0BD345E-E84F-4868-BD19-CB997CDE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F5DF09AC-07D9-40B1-B5B4-89D4F06FEBE2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A640488-9779-4471-A9CD-64F011BBC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725C13-7550-44E7-A84C-79880FCF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99D9A36-CB18-40BB-931B-3BE303A79C51}"/>
              </a:ext>
            </a:extLst>
          </p:cNvPr>
          <p:cNvSpPr/>
          <p:nvPr userDrawn="1"/>
        </p:nvSpPr>
        <p:spPr>
          <a:xfrm>
            <a:off x="8896350" y="0"/>
            <a:ext cx="24765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5FFA996-C8A7-4404-B576-FADBEBF270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6149" y="45549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6745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051" y="1522800"/>
            <a:ext cx="8267902" cy="15120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3470367"/>
            <a:ext cx="6057900" cy="821989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542ED6-7BB2-4270-B84A-32C4F5BF5193}"/>
              </a:ext>
            </a:extLst>
          </p:cNvPr>
          <p:cNvSpPr/>
          <p:nvPr userDrawn="1"/>
        </p:nvSpPr>
        <p:spPr>
          <a:xfrm>
            <a:off x="0" y="6162115"/>
            <a:ext cx="9144000" cy="691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5E7E8D0-395B-4A1F-BC16-3E44AC0B1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939" y="5967715"/>
            <a:ext cx="2600126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973646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8051" y="1472909"/>
            <a:ext cx="8267902" cy="2387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Název prezentace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4259267"/>
            <a:ext cx="6057900" cy="821989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542ED6-7BB2-4270-B84A-32C4F5BF5193}"/>
              </a:ext>
            </a:extLst>
          </p:cNvPr>
          <p:cNvSpPr/>
          <p:nvPr userDrawn="1"/>
        </p:nvSpPr>
        <p:spPr>
          <a:xfrm>
            <a:off x="0" y="1"/>
            <a:ext cx="9144000" cy="3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sp>
        <p:nvSpPr>
          <p:cNvPr id="18" name="Zástupný symbol pro text 17">
            <a:extLst>
              <a:ext uri="{FF2B5EF4-FFF2-40B4-BE49-F238E27FC236}">
                <a16:creationId xmlns:a16="http://schemas.microsoft.com/office/drawing/2014/main" id="{69DCDFEC-C4E9-4155-A9D9-7AE3FC0A25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52670" y="5240084"/>
            <a:ext cx="5038661" cy="914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accent5"/>
                </a:solidFill>
              </a:defRPr>
            </a:lvl1pPr>
          </a:lstStyle>
          <a:p>
            <a:pPr lvl="0"/>
            <a:r>
              <a:rPr lang="cs-CZ"/>
              <a:t>Datum</a:t>
            </a:r>
          </a:p>
          <a:p>
            <a:pPr lvl="0"/>
            <a:r>
              <a:rPr lang="cs-CZ"/>
              <a:t>Klient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DC7CBC-F906-441D-8582-3BE477E0B2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936" y="223200"/>
            <a:ext cx="2600126" cy="1080000"/>
          </a:xfrm>
          <a:prstGeom prst="rect">
            <a:avLst/>
          </a:prstGeom>
        </p:spPr>
      </p:pic>
      <p:sp>
        <p:nvSpPr>
          <p:cNvPr id="8" name="Obdélník 7">
            <a:extLst>
              <a:ext uri="{FF2B5EF4-FFF2-40B4-BE49-F238E27FC236}">
                <a16:creationId xmlns:a16="http://schemas.microsoft.com/office/drawing/2014/main" id="{AE71C0EF-071C-4585-8D82-22D1D50C2934}"/>
              </a:ext>
            </a:extLst>
          </p:cNvPr>
          <p:cNvSpPr/>
          <p:nvPr userDrawn="1"/>
        </p:nvSpPr>
        <p:spPr>
          <a:xfrm>
            <a:off x="0" y="6534000"/>
            <a:ext cx="9144000" cy="3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77EBD6CA-56B5-48E2-A5F7-FA8FB3ECBFB7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214471"/>
            <a:ext cx="9144000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32722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DAF79-3F51-463C-B344-FC542BD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DDE1F13-66C4-4BB8-B12C-9B424012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78B77252-39D5-4321-9B6A-5882234774CB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9F564-B27B-481E-8689-FFAD33A7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9ADAC2-CB5B-4580-B1AB-C7983E77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2402E-27A1-4677-ACB3-0E6DECA7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8279998" cy="478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573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DAF79-3F51-463C-B344-FC542BD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DDE1F13-66C4-4BB8-B12C-9B424012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04F833D0-4FA8-411E-9F62-8A6A9DC0A271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9F564-B27B-481E-8689-FFAD33A7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9ADAC2-CB5B-4580-B1AB-C7983E77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2402E-27A1-4677-ACB3-0E6DECA7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8279998" cy="4680000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335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6F92B3-0A9C-4E15-9125-84740D50F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91A4618-3961-4514-8A23-790FC53E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3F05-9D83-44AE-AB83-C98E72A14785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7D69548-E4DB-4DCE-80D9-4758BBA05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82E22A-86AD-4678-A006-A39E8792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8BC929FF-0518-4BA3-979A-88AB6080CE7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2000" y="1512000"/>
            <a:ext cx="8280000" cy="478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7337316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ísl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DAF79-3F51-463C-B344-FC542BD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DDE1F13-66C4-4BB8-B12C-9B424012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8F31E68F-E2CB-426F-9930-1E9083A6AE78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9F564-B27B-481E-8689-FFAD33A7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9ADAC2-CB5B-4580-B1AB-C7983E77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2402E-27A1-4677-ACB3-0E6DECA7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8279998" cy="4788000"/>
          </a:xfrm>
        </p:spPr>
        <p:txBody>
          <a:bodyPr/>
          <a:lstStyle>
            <a:lvl1pPr marL="447675" indent="-447675">
              <a:buFont typeface="+mj-lt"/>
              <a:buAutoNum type="arabicPeriod"/>
              <a:defRPr/>
            </a:lvl1pPr>
            <a:lvl2pPr marL="904875" indent="-367200">
              <a:buFont typeface="+mj-lt"/>
              <a:buAutoNum type="alphaLcPeriod"/>
              <a:defRPr/>
            </a:lvl2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</p:spTree>
    <p:extLst>
      <p:ext uri="{BB962C8B-B14F-4D97-AF65-F5344CB8AC3E}">
        <p14:creationId xmlns:p14="http://schemas.microsoft.com/office/powerpoint/2010/main" val="19263404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FB3D1D8-385F-4270-B9D5-ABFBA5D65DB8}"/>
              </a:ext>
            </a:extLst>
          </p:cNvPr>
          <p:cNvSpPr/>
          <p:nvPr userDrawn="1"/>
        </p:nvSpPr>
        <p:spPr>
          <a:xfrm>
            <a:off x="0" y="5"/>
            <a:ext cx="9144000" cy="6902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64C8B3B0-CD0B-45F5-9C63-7C48D097CE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10588" y="80682"/>
            <a:ext cx="528918" cy="52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822260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1DA44-D227-44E3-817C-81AF9FD6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590BEAF-69A9-41E7-8D23-94ABE65F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6ECB6F46-A6AE-46A3-B485-6B178D79C0C3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DDE1FBA-EC0C-4BD0-BA93-F242E4703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C0372C5-26CB-4F85-BE3A-45F99440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38926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2" y="1512000"/>
            <a:ext cx="4087203" cy="4680000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604DB1CC-42BB-4C07-9BC3-B4D4C446FF74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8AC4976-F21A-4FEA-9675-0A62117E719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799" y="1512000"/>
            <a:ext cx="4087203" cy="4680000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785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CD4271DE-C002-4B89-B93C-983ED193C69F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75CB5F0-F770-4999-8524-729A2C50C3F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32001" y="1430155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9E9189-76A0-496C-B542-97AA5EE9EDF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624801" y="1430154"/>
            <a:ext cx="4087199" cy="452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35B832D-8677-420D-82BE-95C32A175A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2" y="1981200"/>
            <a:ext cx="4087203" cy="4210800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933A036-D6F2-4529-9154-C45AFD25F3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624799" y="1981200"/>
            <a:ext cx="4087203" cy="4210800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471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D757433E-B560-4E6E-9B2B-45664EFCEA36}" type="datetime1">
              <a:rPr lang="cs-CZ" smtClean="0"/>
              <a:t>11.06.2025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8799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ázdný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0BD345E-E84F-4868-BD19-CB997CDE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DEDB125C-8400-4855-AD0D-033C13959953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A640488-9779-4471-A9CD-64F011BBC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725C13-7550-44E7-A84C-79880FCF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99D9A36-CB18-40BB-931B-3BE303A79C51}"/>
              </a:ext>
            </a:extLst>
          </p:cNvPr>
          <p:cNvSpPr/>
          <p:nvPr userDrawn="1"/>
        </p:nvSpPr>
        <p:spPr>
          <a:xfrm>
            <a:off x="8896350" y="0"/>
            <a:ext cx="24765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5FFA996-C8A7-4404-B576-FADBEBF270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6149" y="45549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0701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le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051" y="1524215"/>
            <a:ext cx="8267902" cy="151154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3050" y="3434511"/>
            <a:ext cx="6057900" cy="821989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Jméno přednášejícího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90542ED6-7BB2-4270-B84A-32C4F5BF5193}"/>
              </a:ext>
            </a:extLst>
          </p:cNvPr>
          <p:cNvSpPr/>
          <p:nvPr userDrawn="1"/>
        </p:nvSpPr>
        <p:spPr>
          <a:xfrm>
            <a:off x="-2" y="6166800"/>
            <a:ext cx="9144000" cy="691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7DC7CBC-F906-441D-8582-3BE477E0B2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936" y="5972400"/>
            <a:ext cx="2600126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3072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6F92B3-0A9C-4E15-9125-84740D50F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91A4618-3961-4514-8A23-790FC53E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53F05-9D83-44AE-AB83-C98E72A14785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7D69548-E4DB-4DCE-80D9-4758BBA05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82E22A-86AD-4678-A006-A39E8792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obsah 6">
            <a:extLst>
              <a:ext uri="{FF2B5EF4-FFF2-40B4-BE49-F238E27FC236}">
                <a16:creationId xmlns:a16="http://schemas.microsoft.com/office/drawing/2014/main" id="{8BC929FF-0518-4BA3-979A-88AB6080CE7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2000" y="1512000"/>
            <a:ext cx="8280000" cy="478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02378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ísl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DAF79-3F51-463C-B344-FC542BD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DDE1F13-66C4-4BB8-B12C-9B424012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78B77252-39D5-4321-9B6A-5882234774CB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9F564-B27B-481E-8689-FFAD33A7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9ADAC2-CB5B-4580-B1AB-C7983E77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2402E-27A1-4677-ACB3-0E6DECA7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8279998" cy="4788000"/>
          </a:xfrm>
        </p:spPr>
        <p:txBody>
          <a:bodyPr/>
          <a:lstStyle>
            <a:lvl1pPr marL="447675" indent="-447675">
              <a:lnSpc>
                <a:spcPct val="100000"/>
              </a:lnSpc>
              <a:buFont typeface="+mj-lt"/>
              <a:buAutoNum type="arabicPeriod"/>
              <a:defRPr/>
            </a:lvl1pPr>
            <a:lvl2pPr marL="904875" indent="-366713">
              <a:lnSpc>
                <a:spcPct val="100000"/>
              </a:lnSpc>
              <a:buFont typeface="+mj-lt"/>
              <a:buAutoNum type="alphaLcPeriod"/>
              <a:defRPr/>
            </a:lvl2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</p:spTree>
    <p:extLst>
      <p:ext uri="{BB962C8B-B14F-4D97-AF65-F5344CB8AC3E}">
        <p14:creationId xmlns:p14="http://schemas.microsoft.com/office/powerpoint/2010/main" val="89236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čísl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DAF79-3F51-463C-B344-FC542BD0A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DDE1F13-66C4-4BB8-B12C-9B424012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78B77252-39D5-4321-9B6A-5882234774CB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9F564-B27B-481E-8689-FFAD33A7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99ADAC2-CB5B-4580-B1AB-C7983E774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42402E-27A1-4677-ACB3-0E6DECA72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8279998" cy="4788000"/>
          </a:xfrm>
        </p:spPr>
        <p:txBody>
          <a:bodyPr/>
          <a:lstStyle>
            <a:lvl1pPr marL="447675" indent="-447675">
              <a:buFont typeface="+mj-lt"/>
              <a:buAutoNum type="arabicPeriod"/>
              <a:defRPr/>
            </a:lvl1pPr>
            <a:lvl2pPr marL="904875" indent="-366713">
              <a:buFont typeface="+mj-lt"/>
              <a:buAutoNum type="alphaLcPeriod"/>
              <a:defRPr/>
            </a:lvl2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</p:spTree>
    <p:extLst>
      <p:ext uri="{BB962C8B-B14F-4D97-AF65-F5344CB8AC3E}">
        <p14:creationId xmlns:p14="http://schemas.microsoft.com/office/powerpoint/2010/main" val="89236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FB3D1D8-385F-4270-B9D5-ABFBA5D65DB8}"/>
              </a:ext>
            </a:extLst>
          </p:cNvPr>
          <p:cNvSpPr/>
          <p:nvPr userDrawn="1"/>
        </p:nvSpPr>
        <p:spPr>
          <a:xfrm>
            <a:off x="0" y="5"/>
            <a:ext cx="9144000" cy="690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64C8B3B0-CD0B-45F5-9C63-7C48D097CE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10588" y="80682"/>
            <a:ext cx="528918" cy="52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32396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1DA44-D227-44E3-817C-81AF9FD6D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590BEAF-69A9-41E7-8D23-94ABE65F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5A1A22CC-8991-43E5-B81C-1A4B0F4E9D64}" type="datetime1">
              <a:rPr lang="cs-CZ" smtClean="0"/>
              <a:t>11.06.2025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DDE1FBA-EC0C-4BD0-BA93-F242E4703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C0372C5-26CB-4F85-BE3A-45F99440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659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2" y="1512000"/>
            <a:ext cx="4087203" cy="4788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fld id="{E062ECBB-FA51-4184-B27D-4AAE222A7C85}" type="datetime1">
              <a:rPr lang="cs-CZ" smtClean="0"/>
              <a:t>11.06.2025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/>
          <a:p>
            <a:fld id="{EEBEA055-6D72-44B7-95E3-4FDC8C92070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A7AEC5-1F1D-41FD-BC6D-F88DC8AFA9E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801" y="1512000"/>
            <a:ext cx="4087199" cy="4788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5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225553"/>
            <a:ext cx="8280000" cy="923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507797"/>
            <a:ext cx="8279998" cy="478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2000" y="6356350"/>
            <a:ext cx="10080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EC53F05-9D83-44AE-AB83-C98E72A14785}" type="datetime1">
              <a:rPr lang="cs-CZ" smtClean="0"/>
              <a:t>11.06.2025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1105" y="6356350"/>
            <a:ext cx="5888541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3998" y="6356350"/>
            <a:ext cx="10080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92B3911-C083-4F39-99F0-E8389C2F1005}"/>
              </a:ext>
            </a:extLst>
          </p:cNvPr>
          <p:cNvSpPr/>
          <p:nvPr userDrawn="1"/>
        </p:nvSpPr>
        <p:spPr>
          <a:xfrm>
            <a:off x="8896350" y="0"/>
            <a:ext cx="2476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597FC4B2-F7EE-4C98-AD39-F1E39190998A}"/>
              </a:ext>
            </a:extLst>
          </p:cNvPr>
          <p:cNvCxnSpPr>
            <a:cxnSpLocks/>
          </p:cNvCxnSpPr>
          <p:nvPr userDrawn="1"/>
        </p:nvCxnSpPr>
        <p:spPr>
          <a:xfrm>
            <a:off x="432002" y="1328400"/>
            <a:ext cx="849164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>
            <a:extLst>
              <a:ext uri="{FF2B5EF4-FFF2-40B4-BE49-F238E27FC236}">
                <a16:creationId xmlns:a16="http://schemas.microsoft.com/office/drawing/2014/main" id="{B1A833C2-4BAA-44CF-8553-1724092FC0FF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6149" y="45549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10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9" r:id="rId2"/>
    <p:sldLayoutId id="2147483672" r:id="rId3"/>
    <p:sldLayoutId id="2147483710" r:id="rId4"/>
    <p:sldLayoutId id="2147483714" r:id="rId5"/>
    <p:sldLayoutId id="2147483704" r:id="rId6"/>
    <p:sldLayoutId id="2147483663" r:id="rId7"/>
    <p:sldLayoutId id="2147483675" r:id="rId8"/>
    <p:sldLayoutId id="2147483715" r:id="rId9"/>
    <p:sldLayoutId id="2147483716" r:id="rId10"/>
    <p:sldLayoutId id="2147483664" r:id="rId11"/>
    <p:sldLayoutId id="2147483674" r:id="rId12"/>
    <p:sldLayoutId id="2147483667" r:id="rId13"/>
    <p:sldLayoutId id="2147483693" r:id="rId14"/>
    <p:sldLayoutId id="2147483717" r:id="rId15"/>
    <p:sldLayoutId id="2147483696" r:id="rId16"/>
    <p:sldLayoutId id="2147483718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7550" indent="-269875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Trebuchet MS" panose="020B0603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6522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4000" indent="-180975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82775" indent="-179388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225553"/>
            <a:ext cx="8280000" cy="923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507796"/>
            <a:ext cx="8279998" cy="478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2000" y="6356350"/>
            <a:ext cx="10080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3F7C6D7-9D13-4F6D-9481-F9E176B01B84}" type="datetime1">
              <a:rPr lang="cs-CZ" smtClean="0"/>
              <a:t>11.06.2025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1105" y="6356350"/>
            <a:ext cx="5888541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3998" y="6356350"/>
            <a:ext cx="10080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>
                <a:solidFill>
                  <a:schemeClr val="bg2"/>
                </a:solidFill>
              </a:defRPr>
            </a:lvl1pPr>
          </a:lstStyle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92B3911-C083-4F39-99F0-E8389C2F1005}"/>
              </a:ext>
            </a:extLst>
          </p:cNvPr>
          <p:cNvSpPr/>
          <p:nvPr userDrawn="1"/>
        </p:nvSpPr>
        <p:spPr>
          <a:xfrm>
            <a:off x="8896350" y="0"/>
            <a:ext cx="24765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597FC4B2-F7EE-4C98-AD39-F1E39190998A}"/>
              </a:ext>
            </a:extLst>
          </p:cNvPr>
          <p:cNvCxnSpPr>
            <a:cxnSpLocks/>
          </p:cNvCxnSpPr>
          <p:nvPr userDrawn="1"/>
        </p:nvCxnSpPr>
        <p:spPr>
          <a:xfrm>
            <a:off x="432002" y="1328400"/>
            <a:ext cx="8491649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>
            <a:extLst>
              <a:ext uri="{FF2B5EF4-FFF2-40B4-BE49-F238E27FC236}">
                <a16:creationId xmlns:a16="http://schemas.microsoft.com/office/drawing/2014/main" id="{B1A833C2-4BAA-44CF-8553-1724092FC0F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6149" y="45549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70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711" r:id="rId3"/>
    <p:sldLayoutId id="2147483705" r:id="rId4"/>
    <p:sldLayoutId id="2147483681" r:id="rId5"/>
    <p:sldLayoutId id="2147483680" r:id="rId6"/>
    <p:sldLayoutId id="2147483682" r:id="rId7"/>
    <p:sldLayoutId id="2147483683" r:id="rId8"/>
    <p:sldLayoutId id="2147483684" r:id="rId9"/>
    <p:sldLayoutId id="2147483694" r:id="rId10"/>
    <p:sldLayoutId id="214748369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6400" indent="-2700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Trebuchet MS" panose="020B0603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6522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2800" indent="-1800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82800" indent="-1800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2000" y="225553"/>
            <a:ext cx="8280000" cy="923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507801"/>
            <a:ext cx="8279998" cy="4669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2000" y="6356350"/>
            <a:ext cx="10080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78C6873F-8311-412B-87B1-99DD848B5414}" type="datetime1">
              <a:rPr lang="cs-CZ" smtClean="0"/>
              <a:t>11.06.2025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1105" y="6356350"/>
            <a:ext cx="5888541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3998" y="6356350"/>
            <a:ext cx="10080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>
                <a:solidFill>
                  <a:schemeClr val="accent3"/>
                </a:solidFill>
              </a:defRPr>
            </a:lvl1pPr>
          </a:lstStyle>
          <a:p>
            <a:fld id="{EEBEA055-6D72-44B7-95E3-4FDC8C92070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92B3911-C083-4F39-99F0-E8389C2F1005}"/>
              </a:ext>
            </a:extLst>
          </p:cNvPr>
          <p:cNvSpPr/>
          <p:nvPr userDrawn="1"/>
        </p:nvSpPr>
        <p:spPr>
          <a:xfrm>
            <a:off x="8896350" y="0"/>
            <a:ext cx="24765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800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597FC4B2-F7EE-4C98-AD39-F1E39190998A}"/>
              </a:ext>
            </a:extLst>
          </p:cNvPr>
          <p:cNvCxnSpPr>
            <a:cxnSpLocks/>
          </p:cNvCxnSpPr>
          <p:nvPr userDrawn="1"/>
        </p:nvCxnSpPr>
        <p:spPr>
          <a:xfrm>
            <a:off x="432002" y="1328400"/>
            <a:ext cx="849164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>
            <a:extLst>
              <a:ext uri="{FF2B5EF4-FFF2-40B4-BE49-F238E27FC236}">
                <a16:creationId xmlns:a16="http://schemas.microsoft.com/office/drawing/2014/main" id="{B1A833C2-4BAA-44CF-8553-1724092FC0F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16149" y="45549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4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700" r:id="rId2"/>
    <p:sldLayoutId id="2147483712" r:id="rId3"/>
    <p:sldLayoutId id="2147483706" r:id="rId4"/>
    <p:sldLayoutId id="2147483689" r:id="rId5"/>
    <p:sldLayoutId id="2147483688" r:id="rId6"/>
    <p:sldLayoutId id="2147483690" r:id="rId7"/>
    <p:sldLayoutId id="2147483691" r:id="rId8"/>
    <p:sldLayoutId id="2147483692" r:id="rId9"/>
    <p:sldLayoutId id="2147483695" r:id="rId10"/>
    <p:sldLayoutId id="214748369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6400" indent="-270000" algn="l" defTabSz="914400" rtl="0" eaLnBrk="1" latinLnBrk="0" hangingPunct="1">
        <a:lnSpc>
          <a:spcPct val="100000"/>
        </a:lnSpc>
        <a:spcBef>
          <a:spcPts val="500"/>
        </a:spcBef>
        <a:buClr>
          <a:schemeClr val="accent5"/>
        </a:buClr>
        <a:buFont typeface="Trebuchet MS" panose="020B0603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65225" indent="-230400" algn="l" defTabSz="914400" rtl="0" eaLnBrk="1" latinLnBrk="0" hangingPunct="1">
        <a:lnSpc>
          <a:spcPct val="10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2800" indent="-180000" algn="l" defTabSz="914400" rtl="0" eaLnBrk="1" latinLnBrk="0" hangingPunct="1">
        <a:lnSpc>
          <a:spcPct val="100000"/>
        </a:lnSpc>
        <a:spcBef>
          <a:spcPts val="500"/>
        </a:spcBef>
        <a:buClr>
          <a:schemeClr val="accent5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82800" indent="-180000" algn="l" defTabSz="914400" rtl="0" eaLnBrk="1" latinLnBrk="0" hangingPunct="1">
        <a:lnSpc>
          <a:spcPct val="10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3FC5C0-F4B9-4D48-8C63-3892AFF547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dirty="0"/>
              <a:t>Efektivita českého zdravotnictví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B342D9B-17E5-4DBD-95B8-613977E0CC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/>
              <a:t>Pavel Hroboň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63F5BD7-1724-40E3-88BB-50B4AE8EEC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err="1"/>
              <a:t>Forum</a:t>
            </a:r>
            <a:r>
              <a:rPr lang="cs-CZ" dirty="0"/>
              <a:t> pacientů</a:t>
            </a:r>
          </a:p>
          <a:p>
            <a:r>
              <a:rPr lang="cs-CZ" dirty="0"/>
              <a:t>13. 6. 2025</a:t>
            </a:r>
          </a:p>
        </p:txBody>
      </p:sp>
    </p:spTree>
    <p:extLst>
      <p:ext uri="{BB962C8B-B14F-4D97-AF65-F5344CB8AC3E}">
        <p14:creationId xmlns:p14="http://schemas.microsoft.com/office/powerpoint/2010/main" val="2841334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22;g22d862fb6ae_0_42">
            <a:extLst>
              <a:ext uri="{FF2B5EF4-FFF2-40B4-BE49-F238E27FC236}">
                <a16:creationId xmlns:a16="http://schemas.microsoft.com/office/drawing/2014/main" id="{86191F5B-5D01-C498-8664-57089F2871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8000" y="231534"/>
            <a:ext cx="820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3800"/>
            </a:pPr>
            <a:r>
              <a:rPr lang="en-US" err="1"/>
              <a:t>Dlouhodobý</a:t>
            </a:r>
            <a:r>
              <a:rPr lang="en-US"/>
              <a:t> </a:t>
            </a:r>
            <a:r>
              <a:rPr lang="en-US" err="1"/>
              <a:t>výhled</a:t>
            </a:r>
            <a:r>
              <a:rPr lang="en-US"/>
              <a:t> - </a:t>
            </a:r>
            <a:r>
              <a:rPr lang="en-US" err="1"/>
              <a:t>příjmy</a:t>
            </a:r>
            <a:r>
              <a:rPr lang="en-US"/>
              <a:t> a </a:t>
            </a:r>
            <a:r>
              <a:rPr lang="en-US" err="1"/>
              <a:t>výdaje</a:t>
            </a:r>
            <a:r>
              <a:rPr lang="en-US"/>
              <a:t> </a:t>
            </a:r>
            <a:r>
              <a:rPr lang="en-US" err="1"/>
              <a:t>veřejného</a:t>
            </a:r>
            <a:r>
              <a:rPr lang="en-US"/>
              <a:t> </a:t>
            </a:r>
            <a:r>
              <a:rPr lang="en-US" err="1"/>
              <a:t>zdravotního</a:t>
            </a:r>
            <a:r>
              <a:rPr lang="en-US"/>
              <a:t> </a:t>
            </a:r>
            <a:r>
              <a:rPr lang="en-US" err="1"/>
              <a:t>pojištění</a:t>
            </a:r>
            <a:r>
              <a:rPr lang="en-US"/>
              <a:t>  - </a:t>
            </a:r>
            <a:r>
              <a:rPr lang="en-US" err="1"/>
              <a:t>podíl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HDP</a:t>
            </a:r>
            <a:endParaRPr/>
          </a:p>
        </p:txBody>
      </p:sp>
      <p:pic>
        <p:nvPicPr>
          <p:cNvPr id="2" name="Picture 1085584316">
            <a:extLst>
              <a:ext uri="{FF2B5EF4-FFF2-40B4-BE49-F238E27FC236}">
                <a16:creationId xmlns:a16="http://schemas.microsoft.com/office/drawing/2014/main" id="{438C12C4-3DB9-CBD1-B785-50AEA9F04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71" y="1771015"/>
            <a:ext cx="7885215" cy="447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20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>
          <a:extLst>
            <a:ext uri="{FF2B5EF4-FFF2-40B4-BE49-F238E27FC236}">
              <a16:creationId xmlns:a16="http://schemas.microsoft.com/office/drawing/2014/main" id="{74BB98AD-D496-81D7-4853-9518721CF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22d862fb6ae_0_93">
            <a:extLst>
              <a:ext uri="{FF2B5EF4-FFF2-40B4-BE49-F238E27FC236}">
                <a16:creationId xmlns:a16="http://schemas.microsoft.com/office/drawing/2014/main" id="{E3FBBA97-FF5D-574D-C4D7-986A30EEAC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8000" y="317413"/>
            <a:ext cx="820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>
              <a:buSzPts val="3800"/>
            </a:pPr>
            <a:r>
              <a:rPr lang="en-US" dirty="0" err="1"/>
              <a:t>Další</a:t>
            </a:r>
            <a:r>
              <a:rPr lang="en-US" dirty="0"/>
              <a:t> </a:t>
            </a:r>
            <a:r>
              <a:rPr lang="en-US" dirty="0" err="1"/>
              <a:t>vlivy</a:t>
            </a:r>
            <a:r>
              <a:rPr lang="en-US" dirty="0"/>
              <a:t> </a:t>
            </a:r>
            <a:r>
              <a:rPr lang="en-US" dirty="0" err="1"/>
              <a:t>mimo</a:t>
            </a:r>
            <a:r>
              <a:rPr lang="en-US" dirty="0"/>
              <a:t> </a:t>
            </a:r>
            <a:r>
              <a:rPr lang="en-US" dirty="0" err="1"/>
              <a:t>financí</a:t>
            </a:r>
            <a:endParaRPr dirty="0"/>
          </a:p>
        </p:txBody>
      </p:sp>
      <p:sp>
        <p:nvSpPr>
          <p:cNvPr id="287" name="Google Shape;287;g22d862fb6ae_0_93">
            <a:extLst>
              <a:ext uri="{FF2B5EF4-FFF2-40B4-BE49-F238E27FC236}">
                <a16:creationId xmlns:a16="http://schemas.microsoft.com/office/drawing/2014/main" id="{B7C7CA82-2D84-ECBB-EC43-FC278B36E5C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888258" y="6334919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fld id="{00000000-1234-1234-1234-123412341234}" type="slidenum">
              <a:rPr lang="en-US"/>
              <a:pPr/>
              <a:t>3</a:t>
            </a:fld>
            <a:endParaRPr/>
          </a:p>
        </p:txBody>
      </p:sp>
      <p:sp>
        <p:nvSpPr>
          <p:cNvPr id="288" name="Google Shape;288;g22d862fb6ae_0_93">
            <a:extLst>
              <a:ext uri="{FF2B5EF4-FFF2-40B4-BE49-F238E27FC236}">
                <a16:creationId xmlns:a16="http://schemas.microsoft.com/office/drawing/2014/main" id="{F077187D-99AC-DFC6-362A-C7363F6C5A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68002" y="1509348"/>
            <a:ext cx="8357025" cy="432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58775" indent="-371475">
              <a:lnSpc>
                <a:spcPct val="115000"/>
              </a:lnSpc>
              <a:buSzPts val="3000"/>
            </a:pPr>
            <a:endParaRPr lang="cs-CZ" sz="2400" b="1" dirty="0">
              <a:solidFill>
                <a:schemeClr val="accent2"/>
              </a:solidFill>
            </a:endParaRP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>
                <a:solidFill>
                  <a:schemeClr val="accent2"/>
                </a:solidFill>
              </a:rPr>
              <a:t>Relativní a absolutní </a:t>
            </a:r>
            <a:r>
              <a:rPr lang="cs-CZ" sz="2400" b="1" dirty="0"/>
              <a:t>nedostatek personálu</a:t>
            </a: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/>
              <a:t>Změny v preferencích mladé generace</a:t>
            </a:r>
            <a:r>
              <a:rPr lang="cs-CZ" sz="2400" dirty="0"/>
              <a:t>	</a:t>
            </a: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>
                <a:solidFill>
                  <a:schemeClr val="accent2"/>
                </a:solidFill>
              </a:rPr>
              <a:t>Stárnutí obyvatelstva </a:t>
            </a:r>
            <a:r>
              <a:rPr lang="cs-CZ" sz="2400" b="1" dirty="0"/>
              <a:t>nevede jen k větší potřebě služeb (a nižšímu růstu financí plynoucích do zdravotnictví), ale také k potřebě </a:t>
            </a:r>
            <a:r>
              <a:rPr lang="cs-CZ" sz="2400" b="1" dirty="0">
                <a:solidFill>
                  <a:schemeClr val="accent2"/>
                </a:solidFill>
              </a:rPr>
              <a:t>jinak poskytovaných zdravotních (a sociálních) služeb</a:t>
            </a: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>
                <a:solidFill>
                  <a:schemeClr val="accent2"/>
                </a:solidFill>
              </a:rPr>
              <a:t>Nedotažený </a:t>
            </a:r>
            <a:r>
              <a:rPr lang="cs-CZ" sz="2400" b="1" dirty="0"/>
              <a:t>systém veřejného zdravotního pojištění</a:t>
            </a: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>
                <a:solidFill>
                  <a:schemeClr val="accent2"/>
                </a:solidFill>
              </a:rPr>
              <a:t>Nové technologie</a:t>
            </a:r>
          </a:p>
          <a:p>
            <a:pPr marL="358775" indent="-371475">
              <a:lnSpc>
                <a:spcPct val="115000"/>
              </a:lnSpc>
              <a:buSzPts val="3000"/>
            </a:pPr>
            <a:endParaRPr lang="cs-CZ" sz="2400" b="1" dirty="0">
              <a:solidFill>
                <a:schemeClr val="accent2"/>
              </a:solidFill>
            </a:endParaRPr>
          </a:p>
          <a:p>
            <a:pPr marL="358775" indent="-371475">
              <a:lnSpc>
                <a:spcPct val="115000"/>
              </a:lnSpc>
              <a:buSzPts val="3000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4123267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22d862fb6ae_0_93"/>
          <p:cNvSpPr txBox="1">
            <a:spLocks noGrp="1"/>
          </p:cNvSpPr>
          <p:nvPr>
            <p:ph type="title"/>
          </p:nvPr>
        </p:nvSpPr>
        <p:spPr>
          <a:xfrm>
            <a:off x="468000" y="317413"/>
            <a:ext cx="820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>
              <a:buSzPts val="3800"/>
            </a:pPr>
            <a:r>
              <a:rPr lang="en-US" dirty="0"/>
              <a:t>Jak </a:t>
            </a:r>
            <a:r>
              <a:rPr lang="en-US" dirty="0" err="1"/>
              <a:t>zajistit</a:t>
            </a:r>
            <a:r>
              <a:rPr lang="en-US" dirty="0"/>
              <a:t> </a:t>
            </a:r>
            <a:r>
              <a:rPr lang="en-US" dirty="0" err="1"/>
              <a:t>dlouhodobou</a:t>
            </a:r>
            <a:r>
              <a:rPr lang="en-US" dirty="0"/>
              <a:t> </a:t>
            </a:r>
            <a:r>
              <a:rPr lang="en-US" dirty="0" err="1"/>
              <a:t>finanční</a:t>
            </a:r>
            <a:r>
              <a:rPr lang="en-US" dirty="0"/>
              <a:t> </a:t>
            </a:r>
            <a:r>
              <a:rPr lang="en-US" dirty="0" err="1"/>
              <a:t>udržitelnost</a:t>
            </a:r>
            <a:r>
              <a:rPr lang="en-US" dirty="0"/>
              <a:t> </a:t>
            </a:r>
            <a:r>
              <a:rPr lang="en-US" dirty="0" err="1"/>
              <a:t>českého</a:t>
            </a:r>
            <a:r>
              <a:rPr lang="en-US" dirty="0"/>
              <a:t> </a:t>
            </a:r>
            <a:r>
              <a:rPr lang="en-US" dirty="0" err="1"/>
              <a:t>zdravotnictví</a:t>
            </a:r>
            <a:endParaRPr dirty="0"/>
          </a:p>
        </p:txBody>
      </p:sp>
      <p:sp>
        <p:nvSpPr>
          <p:cNvPr id="287" name="Google Shape;287;g22d862fb6ae_0_93"/>
          <p:cNvSpPr txBox="1">
            <a:spLocks noGrp="1"/>
          </p:cNvSpPr>
          <p:nvPr>
            <p:ph type="sldNum" idx="12"/>
          </p:nvPr>
        </p:nvSpPr>
        <p:spPr>
          <a:xfrm>
            <a:off x="6888258" y="6334919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fld id="{00000000-1234-1234-1234-123412341234}" type="slidenum">
              <a:rPr lang="en-US"/>
              <a:pPr/>
              <a:t>4</a:t>
            </a:fld>
            <a:endParaRPr/>
          </a:p>
        </p:txBody>
      </p:sp>
      <p:sp>
        <p:nvSpPr>
          <p:cNvPr id="288" name="Google Shape;288;g22d862fb6ae_0_93"/>
          <p:cNvSpPr txBox="1">
            <a:spLocks noGrp="1"/>
          </p:cNvSpPr>
          <p:nvPr>
            <p:ph type="body" idx="4294967295"/>
          </p:nvPr>
        </p:nvSpPr>
        <p:spPr>
          <a:xfrm>
            <a:off x="468002" y="1473724"/>
            <a:ext cx="8357025" cy="432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58775" indent="-371475">
              <a:lnSpc>
                <a:spcPct val="115000"/>
              </a:lnSpc>
              <a:buSzPts val="3000"/>
            </a:pPr>
            <a:endParaRPr lang="cs-CZ" sz="2400" b="1" dirty="0">
              <a:solidFill>
                <a:schemeClr val="accent2"/>
              </a:solidFill>
            </a:endParaRP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>
                <a:solidFill>
                  <a:schemeClr val="accent2"/>
                </a:solidFill>
              </a:rPr>
              <a:t>Snížení potřeby</a:t>
            </a:r>
            <a:r>
              <a:rPr lang="cs-CZ" sz="2400" dirty="0"/>
              <a:t> zdravotních služeb cestou prevence (primární, sekundární i terciární)		</a:t>
            </a: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>
                <a:solidFill>
                  <a:schemeClr val="accent2"/>
                </a:solidFill>
              </a:rPr>
              <a:t>Zvýšení efektivity </a:t>
            </a:r>
            <a:r>
              <a:rPr lang="cs-CZ" sz="2400" dirty="0"/>
              <a:t>– lepší uspořádání poskytování služeb a posílení principů veřejného zdravotního pojištění</a:t>
            </a: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b="1" dirty="0">
                <a:solidFill>
                  <a:schemeClr val="accent2"/>
                </a:solidFill>
              </a:rPr>
              <a:t>Zvýšení podílu soukromých financí </a:t>
            </a:r>
            <a:r>
              <a:rPr lang="cs-CZ" sz="2400" dirty="0"/>
              <a:t>– možnost volby pacienta a </a:t>
            </a:r>
            <a:r>
              <a:rPr lang="cs-CZ" sz="2400" dirty="0">
                <a:solidFill>
                  <a:schemeClr val="dk1"/>
                </a:solidFill>
                <a:latin typeface="Trebuchet MS"/>
                <a:sym typeface="Trebuchet MS"/>
              </a:rPr>
              <a:t>připojištění</a:t>
            </a:r>
          </a:p>
          <a:p>
            <a:pPr marL="358775" indent="-371475">
              <a:lnSpc>
                <a:spcPct val="115000"/>
              </a:lnSpc>
              <a:buSzPts val="3000"/>
            </a:pPr>
            <a:r>
              <a:rPr lang="cs-CZ" sz="2400" dirty="0">
                <a:solidFill>
                  <a:schemeClr val="dk1"/>
                </a:solidFill>
                <a:latin typeface="Trebuchet MS"/>
                <a:sym typeface="Trebuchet MS"/>
              </a:rPr>
              <a:t>Způsob financování veřejného zdravotního pojištění </a:t>
            </a:r>
            <a:r>
              <a:rPr lang="cs-CZ" sz="2400" b="1" dirty="0">
                <a:solidFill>
                  <a:schemeClr val="accent2"/>
                </a:solidFill>
                <a:latin typeface="Trebuchet MS"/>
                <a:sym typeface="Trebuchet MS"/>
              </a:rPr>
              <a:t>odolný vůči stárnutí obyvatelstva</a:t>
            </a:r>
            <a:endParaRPr lang="cs-CZ" sz="2400" b="1" dirty="0">
              <a:solidFill>
                <a:schemeClr val="accent2"/>
              </a:solidFill>
            </a:endParaRPr>
          </a:p>
          <a:p>
            <a:pPr marL="358775" indent="-371475">
              <a:lnSpc>
                <a:spcPct val="115000"/>
              </a:lnSpc>
              <a:buSzPts val="3000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39627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6B8F5265-61E1-E787-77F2-C99EAED59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2d862fb6ae_0_42">
            <a:extLst>
              <a:ext uri="{FF2B5EF4-FFF2-40B4-BE49-F238E27FC236}">
                <a16:creationId xmlns:a16="http://schemas.microsoft.com/office/drawing/2014/main" id="{9CC53B3D-F7AE-7D8C-0B82-D9FCE6F316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8000" y="236850"/>
            <a:ext cx="820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>
              <a:buSzPts val="3800"/>
            </a:pPr>
            <a:r>
              <a:rPr lang="en-US" dirty="0" err="1"/>
              <a:t>Zvýšení</a:t>
            </a:r>
            <a:r>
              <a:rPr lang="en-US" dirty="0"/>
              <a:t> </a:t>
            </a:r>
            <a:r>
              <a:rPr lang="en-US" dirty="0" err="1"/>
              <a:t>efektivity</a:t>
            </a:r>
            <a:endParaRPr dirty="0"/>
          </a:p>
        </p:txBody>
      </p:sp>
      <p:sp>
        <p:nvSpPr>
          <p:cNvPr id="123" name="Google Shape;123;g22d862fb6ae_0_42">
            <a:extLst>
              <a:ext uri="{FF2B5EF4-FFF2-40B4-BE49-F238E27FC236}">
                <a16:creationId xmlns:a16="http://schemas.microsoft.com/office/drawing/2014/main" id="{34AF3805-0F6F-4CA3-A2E7-849CE32CD78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888258" y="6334919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fld id="{00000000-1234-1234-1234-123412341234}" type="slidenum">
              <a:rPr lang="en-US"/>
              <a:pPr/>
              <a:t>5</a:t>
            </a:fld>
            <a:endParaRPr/>
          </a:p>
        </p:txBody>
      </p:sp>
      <p:sp>
        <p:nvSpPr>
          <p:cNvPr id="124" name="Google Shape;124;g22d862fb6ae_0_42">
            <a:extLst>
              <a:ext uri="{FF2B5EF4-FFF2-40B4-BE49-F238E27FC236}">
                <a16:creationId xmlns:a16="http://schemas.microsoft.com/office/drawing/2014/main" id="{13F386CD-22B5-D4A5-33A0-76078DEC90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68000" y="1326300"/>
            <a:ext cx="8378288" cy="432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58775" indent="-371475">
              <a:lnSpc>
                <a:spcPct val="115000"/>
              </a:lnSpc>
              <a:buSzPts val="3000"/>
              <a:buFont typeface="Wingdings" pitchFamily="2" charset="2"/>
              <a:buChar char="v"/>
            </a:pPr>
            <a:r>
              <a:rPr lang="cs-CZ" sz="2000" b="1" dirty="0">
                <a:solidFill>
                  <a:schemeClr val="accent2"/>
                </a:solidFill>
              </a:rPr>
              <a:t>Změna v hodnocení nákladové efektivity zdravotních služeb:</a:t>
            </a:r>
          </a:p>
          <a:p>
            <a:pPr marL="806325" lvl="1" indent="-371475">
              <a:lnSpc>
                <a:spcPct val="115000"/>
              </a:lnSpc>
              <a:spcBef>
                <a:spcPts val="1000"/>
              </a:spcBef>
              <a:buSzPts val="3000"/>
              <a:buFont typeface="Arial" panose="020B0604020202020204" pitchFamily="34" charset="0"/>
              <a:buChar char="•"/>
            </a:pPr>
            <a:r>
              <a:rPr lang="cs-CZ" sz="1800" dirty="0"/>
              <a:t>Zahrnutí nákladů a úspor v sociálních výdajích </a:t>
            </a:r>
          </a:p>
          <a:p>
            <a:pPr marL="358775" indent="-371475">
              <a:lnSpc>
                <a:spcPct val="115000"/>
              </a:lnSpc>
              <a:buSzPts val="3000"/>
              <a:buFont typeface="Wingdings" pitchFamily="2" charset="2"/>
              <a:buChar char="v"/>
            </a:pPr>
            <a:r>
              <a:rPr lang="cs-CZ" sz="2000" b="1" dirty="0">
                <a:solidFill>
                  <a:schemeClr val="accent2"/>
                </a:solidFill>
              </a:rPr>
              <a:t>Zvýšení efektivity poskytování zdravotních služeb:</a:t>
            </a:r>
          </a:p>
          <a:p>
            <a:pPr marL="806325" lvl="1" indent="-371475">
              <a:lnSpc>
                <a:spcPct val="115000"/>
              </a:lnSpc>
              <a:spcBef>
                <a:spcPts val="1000"/>
              </a:spcBef>
              <a:buSzPts val="3000"/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chemeClr val="accent2"/>
                </a:solidFill>
              </a:rPr>
              <a:t> </a:t>
            </a:r>
            <a:r>
              <a:rPr lang="cs-CZ" sz="1800" dirty="0"/>
              <a:t>Restrukturalizace nemocniční sítě, další rozvoj primární péče, změna úhradových mechanismů v ambulantní specializované péči a v následné ústavní péči</a:t>
            </a:r>
          </a:p>
          <a:p>
            <a:pPr marL="806325" lvl="1" indent="-371475">
              <a:lnSpc>
                <a:spcPct val="115000"/>
              </a:lnSpc>
              <a:spcBef>
                <a:spcPts val="1000"/>
              </a:spcBef>
              <a:buSzPts val="3000"/>
              <a:buFont typeface="Arial" panose="020B0604020202020204" pitchFamily="34" charset="0"/>
              <a:buChar char="•"/>
            </a:pPr>
            <a:r>
              <a:rPr lang="cs-CZ" sz="1800" dirty="0"/>
              <a:t>Distanční poskytování zdravotních služeb a další nástroje digitalizace</a:t>
            </a:r>
          </a:p>
          <a:p>
            <a:pPr marL="806325" lvl="1" indent="-371475">
              <a:lnSpc>
                <a:spcPct val="115000"/>
              </a:lnSpc>
              <a:spcBef>
                <a:spcPts val="1000"/>
              </a:spcBef>
              <a:buSzPts val="3000"/>
              <a:buFont typeface="Arial" panose="020B0604020202020204" pitchFamily="34" charset="0"/>
              <a:buChar char="•"/>
            </a:pPr>
            <a:r>
              <a:rPr lang="cs-CZ" sz="1800" dirty="0"/>
              <a:t>Rozvoj nových zdravotnických a podpůrných profesí</a:t>
            </a:r>
          </a:p>
          <a:p>
            <a:pPr marL="358775" indent="-371475">
              <a:lnSpc>
                <a:spcPct val="115000"/>
              </a:lnSpc>
              <a:buSzPts val="3000"/>
              <a:buFont typeface="Wingdings" pitchFamily="2" charset="2"/>
              <a:buChar char="v"/>
            </a:pPr>
            <a:r>
              <a:rPr lang="cs-CZ" sz="2000" b="1" dirty="0">
                <a:solidFill>
                  <a:schemeClr val="accent2"/>
                </a:solidFill>
              </a:rPr>
              <a:t>Zlepšení správy celého systému:</a:t>
            </a:r>
          </a:p>
          <a:p>
            <a:pPr marL="720600" lvl="1" indent="-285750">
              <a:lnSpc>
                <a:spcPct val="115000"/>
              </a:lnSpc>
              <a:buSzPts val="3000"/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accent2"/>
                </a:solidFill>
              </a:rPr>
              <a:t> </a:t>
            </a:r>
            <a:r>
              <a:rPr lang="cs-CZ" sz="1600" dirty="0"/>
              <a:t>Ústup MZ a politiků od operativního zasahování, zrušení příspěvkových organizací, změna právní formy zdravotních pojišťoven</a:t>
            </a:r>
          </a:p>
          <a:p>
            <a:pPr marL="720600" lvl="1" indent="-285750">
              <a:lnSpc>
                <a:spcPct val="115000"/>
              </a:lnSpc>
              <a:buSzPts val="3000"/>
              <a:buFont typeface="Arial" panose="020B0604020202020204" pitchFamily="34" charset="0"/>
              <a:buChar char="•"/>
            </a:pPr>
            <a:r>
              <a:rPr lang="cs-CZ" sz="1600" dirty="0"/>
              <a:t>Zvýšení transparentnosti a lepší využívání dat</a:t>
            </a:r>
          </a:p>
          <a:p>
            <a:pPr marL="720600" lvl="1" indent="-285750">
              <a:lnSpc>
                <a:spcPct val="115000"/>
              </a:lnSpc>
              <a:buSzPts val="3000"/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358775" indent="-371475">
              <a:lnSpc>
                <a:spcPct val="115000"/>
              </a:lnSpc>
              <a:buSzPts val="3000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57436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FD1E8DA8-CE6D-9716-FBED-551593EE8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2d862fb6ae_0_42">
            <a:extLst>
              <a:ext uri="{FF2B5EF4-FFF2-40B4-BE49-F238E27FC236}">
                <a16:creationId xmlns:a16="http://schemas.microsoft.com/office/drawing/2014/main" id="{34CF6D61-7EFE-D020-6C7B-D235176373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8000" y="236850"/>
            <a:ext cx="820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>
              <a:buSzPts val="3800"/>
            </a:pPr>
            <a:r>
              <a:rPr lang="en-US" dirty="0" err="1"/>
              <a:t>Zlepšení</a:t>
            </a:r>
            <a:r>
              <a:rPr lang="en-US" dirty="0"/>
              <a:t> </a:t>
            </a:r>
            <a:r>
              <a:rPr lang="en-US" dirty="0" err="1"/>
              <a:t>prevence</a:t>
            </a:r>
            <a:endParaRPr dirty="0"/>
          </a:p>
        </p:txBody>
      </p:sp>
      <p:sp>
        <p:nvSpPr>
          <p:cNvPr id="123" name="Google Shape;123;g22d862fb6ae_0_42">
            <a:extLst>
              <a:ext uri="{FF2B5EF4-FFF2-40B4-BE49-F238E27FC236}">
                <a16:creationId xmlns:a16="http://schemas.microsoft.com/office/drawing/2014/main" id="{C90DC1E3-A14F-D83F-01C9-923D89C8B69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888258" y="6334919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fld id="{00000000-1234-1234-1234-123412341234}" type="slidenum">
              <a:rPr lang="en-US"/>
              <a:pPr/>
              <a:t>6</a:t>
            </a:fld>
            <a:endParaRPr/>
          </a:p>
        </p:txBody>
      </p:sp>
      <p:sp>
        <p:nvSpPr>
          <p:cNvPr id="124" name="Google Shape;124;g22d862fb6ae_0_42">
            <a:extLst>
              <a:ext uri="{FF2B5EF4-FFF2-40B4-BE49-F238E27FC236}">
                <a16:creationId xmlns:a16="http://schemas.microsoft.com/office/drawing/2014/main" id="{D1E45AD5-9D40-2719-7B0C-8A61C4B248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68000" y="1554902"/>
            <a:ext cx="8378288" cy="432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806325" lvl="1" indent="-371475">
              <a:lnSpc>
                <a:spcPct val="115000"/>
              </a:lnSpc>
              <a:spcBef>
                <a:spcPts val="1000"/>
              </a:spcBef>
              <a:buSzPts val="3000"/>
              <a:buFont typeface="Wingdings" pitchFamily="2" charset="2"/>
              <a:buChar char="v"/>
            </a:pPr>
            <a:r>
              <a:rPr lang="cs-CZ" dirty="0">
                <a:solidFill>
                  <a:schemeClr val="accent2"/>
                </a:solidFill>
              </a:rPr>
              <a:t>Jak zajistit služby a prostředí</a:t>
            </a:r>
          </a:p>
          <a:p>
            <a:pPr marL="1254000" lvl="2" indent="-371475">
              <a:lnSpc>
                <a:spcPct val="115000"/>
              </a:lnSpc>
              <a:spcBef>
                <a:spcPts val="1000"/>
              </a:spcBef>
              <a:buSzPts val="3000"/>
            </a:pPr>
            <a:r>
              <a:rPr lang="cs-CZ" dirty="0"/>
              <a:t>Služby – PLDD, stomatologie, dostupnost screeningu,…</a:t>
            </a:r>
          </a:p>
          <a:p>
            <a:pPr marL="1254000" lvl="2" indent="-371475">
              <a:lnSpc>
                <a:spcPct val="115000"/>
              </a:lnSpc>
              <a:spcBef>
                <a:spcPts val="1000"/>
              </a:spcBef>
              <a:buSzPts val="3000"/>
            </a:pPr>
            <a:r>
              <a:rPr lang="cs-CZ" dirty="0"/>
              <a:t>Prostředí podporující primární prevenci</a:t>
            </a:r>
          </a:p>
          <a:p>
            <a:pPr marL="1254000" lvl="2" indent="-371475">
              <a:lnSpc>
                <a:spcPct val="115000"/>
              </a:lnSpc>
              <a:spcBef>
                <a:spcPts val="1000"/>
              </a:spcBef>
              <a:buSzPts val="3000"/>
            </a:pPr>
            <a:r>
              <a:rPr lang="cs-CZ" dirty="0"/>
              <a:t>Zvláštní kapitola – terciární prevence</a:t>
            </a:r>
          </a:p>
          <a:p>
            <a:pPr marL="806325" lvl="1" indent="-371475">
              <a:lnSpc>
                <a:spcPct val="115000"/>
              </a:lnSpc>
              <a:spcBef>
                <a:spcPts val="1000"/>
              </a:spcBef>
              <a:buSzPts val="3000"/>
              <a:buFont typeface="Wingdings" pitchFamily="2" charset="2"/>
              <a:buChar char="v"/>
            </a:pPr>
            <a:r>
              <a:rPr lang="cs-CZ" dirty="0">
                <a:solidFill>
                  <a:schemeClr val="accent2"/>
                </a:solidFill>
              </a:rPr>
              <a:t>Jak zajistit zájem občanů</a:t>
            </a:r>
          </a:p>
          <a:p>
            <a:pPr marL="1254000" lvl="2" indent="-371475">
              <a:lnSpc>
                <a:spcPct val="115000"/>
              </a:lnSpc>
              <a:spcBef>
                <a:spcPts val="1000"/>
              </a:spcBef>
              <a:buSzPts val="3000"/>
            </a:pPr>
            <a:r>
              <a:rPr lang="cs-CZ" dirty="0"/>
              <a:t>Zdravotní gramotnost</a:t>
            </a:r>
          </a:p>
          <a:p>
            <a:pPr marL="1254000" lvl="2" indent="-371475">
              <a:lnSpc>
                <a:spcPct val="115000"/>
              </a:lnSpc>
              <a:spcBef>
                <a:spcPts val="1000"/>
              </a:spcBef>
              <a:buSzPts val="3000"/>
            </a:pPr>
            <a:r>
              <a:rPr lang="cs-CZ" dirty="0"/>
              <a:t>Zaměstnavatelé</a:t>
            </a:r>
          </a:p>
          <a:p>
            <a:pPr marL="1254000" lvl="2" indent="-371475">
              <a:lnSpc>
                <a:spcPct val="115000"/>
              </a:lnSpc>
              <a:spcBef>
                <a:spcPts val="1000"/>
              </a:spcBef>
              <a:buSzPts val="3000"/>
            </a:pPr>
            <a:r>
              <a:rPr lang="cs-CZ" dirty="0"/>
              <a:t>Dostupnost</a:t>
            </a:r>
          </a:p>
          <a:p>
            <a:pPr marL="1254000" lvl="2" indent="-371475">
              <a:lnSpc>
                <a:spcPct val="115000"/>
              </a:lnSpc>
              <a:spcBef>
                <a:spcPts val="1000"/>
              </a:spcBef>
              <a:buSzPts val="3000"/>
            </a:pPr>
            <a:r>
              <a:rPr lang="cs-CZ" dirty="0"/>
              <a:t>Finanční motivace</a:t>
            </a:r>
          </a:p>
          <a:p>
            <a:pPr marL="358775" indent="-371475">
              <a:lnSpc>
                <a:spcPct val="115000"/>
              </a:lnSpc>
              <a:buSzPts val="3000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48976540"/>
      </p:ext>
    </p:extLst>
  </p:cSld>
  <p:clrMapOvr>
    <a:masterClrMapping/>
  </p:clrMapOvr>
</p:sld>
</file>

<file path=ppt/theme/theme1.xml><?xml version="1.0" encoding="utf-8"?>
<a:theme xmlns:a="http://schemas.openxmlformats.org/drawingml/2006/main" name="Advance Institute">
  <a:themeElements>
    <a:clrScheme name="ADVANCE">
      <a:dk1>
        <a:sysClr val="windowText" lastClr="000000"/>
      </a:dk1>
      <a:lt1>
        <a:sysClr val="window" lastClr="FFFFFF"/>
      </a:lt1>
      <a:dk2>
        <a:srgbClr val="353E48"/>
      </a:dk2>
      <a:lt2>
        <a:srgbClr val="C9D0D6"/>
      </a:lt2>
      <a:accent1>
        <a:srgbClr val="BDCF00"/>
      </a:accent1>
      <a:accent2>
        <a:srgbClr val="D1000E"/>
      </a:accent2>
      <a:accent3>
        <a:srgbClr val="41ABE6"/>
      </a:accent3>
      <a:accent4>
        <a:srgbClr val="004C6B"/>
      </a:accent4>
      <a:accent5>
        <a:srgbClr val="6D7681"/>
      </a:accent5>
      <a:accent6>
        <a:srgbClr val="016D49"/>
      </a:accent6>
      <a:hlink>
        <a:srgbClr val="353E48"/>
      </a:hlink>
      <a:folHlink>
        <a:srgbClr val="353E48"/>
      </a:folHlink>
    </a:clrScheme>
    <a:fontScheme name="ADVANC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dvance Consulting">
  <a:themeElements>
    <a:clrScheme name="ADVANCE">
      <a:dk1>
        <a:sysClr val="windowText" lastClr="000000"/>
      </a:dk1>
      <a:lt1>
        <a:sysClr val="window" lastClr="FFFFFF"/>
      </a:lt1>
      <a:dk2>
        <a:srgbClr val="353E48"/>
      </a:dk2>
      <a:lt2>
        <a:srgbClr val="C9D0D6"/>
      </a:lt2>
      <a:accent1>
        <a:srgbClr val="BDCF00"/>
      </a:accent1>
      <a:accent2>
        <a:srgbClr val="D1000E"/>
      </a:accent2>
      <a:accent3>
        <a:srgbClr val="41ABE6"/>
      </a:accent3>
      <a:accent4>
        <a:srgbClr val="004C6B"/>
      </a:accent4>
      <a:accent5>
        <a:srgbClr val="6D7681"/>
      </a:accent5>
      <a:accent6>
        <a:srgbClr val="016D49"/>
      </a:accent6>
      <a:hlink>
        <a:srgbClr val="353E48"/>
      </a:hlink>
      <a:folHlink>
        <a:srgbClr val="353E48"/>
      </a:folHlink>
    </a:clrScheme>
    <a:fontScheme name="ADVANC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dvance Hospital Analytics">
  <a:themeElements>
    <a:clrScheme name="ADVANCE">
      <a:dk1>
        <a:sysClr val="windowText" lastClr="000000"/>
      </a:dk1>
      <a:lt1>
        <a:sysClr val="window" lastClr="FFFFFF"/>
      </a:lt1>
      <a:dk2>
        <a:srgbClr val="353E48"/>
      </a:dk2>
      <a:lt2>
        <a:srgbClr val="C9D0D6"/>
      </a:lt2>
      <a:accent1>
        <a:srgbClr val="BDCF00"/>
      </a:accent1>
      <a:accent2>
        <a:srgbClr val="D1000E"/>
      </a:accent2>
      <a:accent3>
        <a:srgbClr val="41ABE6"/>
      </a:accent3>
      <a:accent4>
        <a:srgbClr val="004C6B"/>
      </a:accent4>
      <a:accent5>
        <a:srgbClr val="6D7681"/>
      </a:accent5>
      <a:accent6>
        <a:srgbClr val="016D49"/>
      </a:accent6>
      <a:hlink>
        <a:srgbClr val="353E48"/>
      </a:hlink>
      <a:folHlink>
        <a:srgbClr val="353E48"/>
      </a:folHlink>
    </a:clrScheme>
    <a:fontScheme name="ADVANC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ADVANCE">
      <a:dk1>
        <a:sysClr val="windowText" lastClr="000000"/>
      </a:dk1>
      <a:lt1>
        <a:sysClr val="window" lastClr="FFFFFF"/>
      </a:lt1>
      <a:dk2>
        <a:srgbClr val="353E48"/>
      </a:dk2>
      <a:lt2>
        <a:srgbClr val="C9D0D6"/>
      </a:lt2>
      <a:accent1>
        <a:srgbClr val="BDCF00"/>
      </a:accent1>
      <a:accent2>
        <a:srgbClr val="D1000E"/>
      </a:accent2>
      <a:accent3>
        <a:srgbClr val="41ABE6"/>
      </a:accent3>
      <a:accent4>
        <a:srgbClr val="004C6B"/>
      </a:accent4>
      <a:accent5>
        <a:srgbClr val="6D7681"/>
      </a:accent5>
      <a:accent6>
        <a:srgbClr val="016D49"/>
      </a:accent6>
      <a:hlink>
        <a:srgbClr val="353E48"/>
      </a:hlink>
      <a:folHlink>
        <a:srgbClr val="353E48"/>
      </a:folHlink>
    </a:clrScheme>
    <a:fontScheme name="ADVANC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ADVANCE">
      <a:dk1>
        <a:sysClr val="windowText" lastClr="000000"/>
      </a:dk1>
      <a:lt1>
        <a:sysClr val="window" lastClr="FFFFFF"/>
      </a:lt1>
      <a:dk2>
        <a:srgbClr val="353E48"/>
      </a:dk2>
      <a:lt2>
        <a:srgbClr val="C9D0D6"/>
      </a:lt2>
      <a:accent1>
        <a:srgbClr val="BDCF00"/>
      </a:accent1>
      <a:accent2>
        <a:srgbClr val="D1000E"/>
      </a:accent2>
      <a:accent3>
        <a:srgbClr val="41ABE6"/>
      </a:accent3>
      <a:accent4>
        <a:srgbClr val="004C6B"/>
      </a:accent4>
      <a:accent5>
        <a:srgbClr val="6D7681"/>
      </a:accent5>
      <a:accent6>
        <a:srgbClr val="016D49"/>
      </a:accent6>
      <a:hlink>
        <a:srgbClr val="353E48"/>
      </a:hlink>
      <a:folHlink>
        <a:srgbClr val="353E48"/>
      </a:folHlink>
    </a:clrScheme>
    <a:fontScheme name="ADVANC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9516F4ED5C6D54D8DA4748201B443DE" ma:contentTypeVersion="19" ma:contentTypeDescription="Vytvoří nový dokument" ma:contentTypeScope="" ma:versionID="aa1be5fe7b097f06965c311ef88645d5">
  <xsd:schema xmlns:xsd="http://www.w3.org/2001/XMLSchema" xmlns:xs="http://www.w3.org/2001/XMLSchema" xmlns:p="http://schemas.microsoft.com/office/2006/metadata/properties" xmlns:ns2="69873a5c-fa4b-4386-91e1-70a9d2daad75" xmlns:ns3="4d069655-6fbc-441f-b247-1fa48adaf77a" targetNamespace="http://schemas.microsoft.com/office/2006/metadata/properties" ma:root="true" ma:fieldsID="ec6de8abd6985ce2780970d9aa1adbf4" ns2:_="" ns3:_="">
    <xsd:import namespace="69873a5c-fa4b-4386-91e1-70a9d2daad75"/>
    <xsd:import namespace="4d069655-6fbc-441f-b247-1fa48adaf7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873a5c-fa4b-4386-91e1-70a9d2daad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Značky obrázků" ma:readOnly="false" ma:fieldId="{5cf76f15-5ced-4ddc-b409-7134ff3c332f}" ma:taxonomyMulti="true" ma:sspId="0aba6b0b-69d4-4687-8c4b-2d4d1df94c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69655-6fbc-441f-b247-1fa48adaf77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bc9347c-a15b-45e9-8f11-b1d0af2af009}" ma:internalName="TaxCatchAll" ma:showField="CatchAllData" ma:web="4d069655-6fbc-441f-b247-1fa48adaf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873a5c-fa4b-4386-91e1-70a9d2daad75">
      <Terms xmlns="http://schemas.microsoft.com/office/infopath/2007/PartnerControls"/>
    </lcf76f155ced4ddcb4097134ff3c332f>
    <TaxCatchAll xmlns="4d069655-6fbc-441f-b247-1fa48adaf77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5DA014-31C8-4E48-8A8A-3574DA204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873a5c-fa4b-4386-91e1-70a9d2daad75"/>
    <ds:schemaRef ds:uri="4d069655-6fbc-441f-b247-1fa48adaf7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E727BC-DE51-43C7-AD7B-9E17A7EAB96B}">
  <ds:schemaRefs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69873a5c-fa4b-4386-91e1-70a9d2daad75"/>
    <ds:schemaRef ds:uri="http://purl.org/dc/dcmitype/"/>
    <ds:schemaRef ds:uri="http://purl.org/dc/elements/1.1/"/>
    <ds:schemaRef ds:uri="4d069655-6fbc-441f-b247-1fa48adaf77a"/>
  </ds:schemaRefs>
</ds:datastoreItem>
</file>

<file path=customXml/itemProps3.xml><?xml version="1.0" encoding="utf-8"?>
<ds:datastoreItem xmlns:ds="http://schemas.openxmlformats.org/officeDocument/2006/customXml" ds:itemID="{989495E3-C140-4D78-B0AC-1FBCB607F9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5879</TotalTime>
  <Words>257</Words>
  <Application>Microsoft Office PowerPoint</Application>
  <PresentationFormat>Předvádění na obrazovce (4:3)</PresentationFormat>
  <Paragraphs>42</Paragraphs>
  <Slides>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Trebuchet MS</vt:lpstr>
      <vt:lpstr>Wingdings</vt:lpstr>
      <vt:lpstr>Advance Institute</vt:lpstr>
      <vt:lpstr>Advance Consulting</vt:lpstr>
      <vt:lpstr>Advance Hospital Analytics</vt:lpstr>
      <vt:lpstr>Efektivita českého zdravotnictví</vt:lpstr>
      <vt:lpstr>Dlouhodobý výhled - příjmy a výdaje veřejného zdravotního pojištění  - podíl na HDP</vt:lpstr>
      <vt:lpstr>Další vlivy mimo financí</vt:lpstr>
      <vt:lpstr>Jak zajistit dlouhodobou finanční udržitelnost českého zdravotnictví</vt:lpstr>
      <vt:lpstr>Zvýšení efektivity</vt:lpstr>
      <vt:lpstr>Zlepšení prevence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</dc:title>
  <dc:creator>Petra Kučová</dc:creator>
  <cp:lastModifiedBy>Bohdana Rambouskova</cp:lastModifiedBy>
  <cp:revision>4</cp:revision>
  <dcterms:created xsi:type="dcterms:W3CDTF">2018-07-02T12:33:48Z</dcterms:created>
  <dcterms:modified xsi:type="dcterms:W3CDTF">2025-06-11T07:34:58Z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0x010100F9516F4ED5C6D54D8DA4748201B443DE</vt:lpwstr>
  </property>
  <property fmtid="{D5CDD505-2E9C-101B-9397-08002B2CF9AE}" pid="3" name="MediaServiceImageTags">
    <vt:lpwstr/>
  </property>
  <property fmtid="{D5CDD505-2E9C-101B-9397-08002B2CF9AE}" pid="4" name="MSIP_Label_e81acc0d-dcc4-4dc9-a2c5-be70b05a2fe6_Enabled">
    <vt:lpwstr>true</vt:lpwstr>
  </property>
  <property fmtid="{D5CDD505-2E9C-101B-9397-08002B2CF9AE}" pid="5" name="MSIP_Label_e81acc0d-dcc4-4dc9-a2c5-be70b05a2fe6_SetDate">
    <vt:lpwstr>2024-10-14T14:55:14Z</vt:lpwstr>
  </property>
  <property fmtid="{D5CDD505-2E9C-101B-9397-08002B2CF9AE}" pid="6" name="MSIP_Label_e81acc0d-dcc4-4dc9-a2c5-be70b05a2fe6_Method">
    <vt:lpwstr>Privileged</vt:lpwstr>
  </property>
  <property fmtid="{D5CDD505-2E9C-101B-9397-08002B2CF9AE}" pid="7" name="MSIP_Label_e81acc0d-dcc4-4dc9-a2c5-be70b05a2fe6_Name">
    <vt:lpwstr>e81acc0d-dcc4-4dc9-a2c5-be70b05a2fe6</vt:lpwstr>
  </property>
  <property fmtid="{D5CDD505-2E9C-101B-9397-08002B2CF9AE}" pid="8" name="MSIP_Label_e81acc0d-dcc4-4dc9-a2c5-be70b05a2fe6_SiteId">
    <vt:lpwstr>a00de4ec-48a8-43a6-be74-e31274e2060d</vt:lpwstr>
  </property>
  <property fmtid="{D5CDD505-2E9C-101B-9397-08002B2CF9AE}" pid="9" name="MSIP_Label_e81acc0d-dcc4-4dc9-a2c5-be70b05a2fe6_ActionId">
    <vt:lpwstr>53ae316d-fd6a-43f1-879f-c643d70661c5</vt:lpwstr>
  </property>
  <property fmtid="{D5CDD505-2E9C-101B-9397-08002B2CF9AE}" pid="10" name="MSIP_Label_e81acc0d-dcc4-4dc9-a2c5-be70b05a2fe6_ContentBits">
    <vt:lpwstr>0</vt:lpwstr>
  </property>
  <property fmtid="{D5CDD505-2E9C-101B-9397-08002B2CF9AE}" pid="11" name="_AdHocReviewCycleID">
    <vt:i4>1563779008</vt:i4>
  </property>
  <property fmtid="{D5CDD505-2E9C-101B-9397-08002B2CF9AE}" pid="12" name="_NewReviewCycle">
    <vt:lpwstr/>
  </property>
  <property fmtid="{D5CDD505-2E9C-101B-9397-08002B2CF9AE}" pid="13" name="_EmailSubject">
    <vt:lpwstr>HK projekt partneři slide</vt:lpwstr>
  </property>
  <property fmtid="{D5CDD505-2E9C-101B-9397-08002B2CF9AE}" pid="14" name="_AuthorEmailDisplayName">
    <vt:lpwstr>Karásková Eva</vt:lpwstr>
  </property>
</Properties>
</file>